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41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FB47D-06C0-4AD2-86FE-E104BD2D9C1F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7BE02B-0803-457F-AE84-720F6B16DE71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ru-RU" sz="1200" b="1" dirty="0" smtClean="0">
              <a:solidFill>
                <a:schemeClr val="accent2">
                  <a:lumMod val="50000"/>
                </a:schemeClr>
              </a:solidFill>
            </a:rPr>
            <a:t>- </a:t>
          </a:r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Один державний регулятор оцінки нерухомості;</a:t>
          </a:r>
        </a:p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Єдиний механізм дерегуляції оцінки нерухомості</a:t>
          </a:r>
          <a:endParaRPr lang="en-US" sz="1200" b="1" dirty="0">
            <a:solidFill>
              <a:schemeClr val="accent2">
                <a:lumMod val="50000"/>
              </a:schemeClr>
            </a:solidFill>
          </a:endParaRPr>
        </a:p>
      </dgm:t>
    </dgm:pt>
    <dgm:pt modelId="{11CC90FE-D8A9-41B9-9EED-ADC95B3718D4}" type="parTrans" cxnId="{0FEF10E8-141F-4EA2-909F-0C9BF4CB9844}">
      <dgm:prSet/>
      <dgm:spPr/>
      <dgm:t>
        <a:bodyPr/>
        <a:lstStyle/>
        <a:p>
          <a:endParaRPr lang="en-US"/>
        </a:p>
      </dgm:t>
    </dgm:pt>
    <dgm:pt modelId="{53193002-3377-4BD6-8CE3-2202BEA542C7}" type="sibTrans" cxnId="{0FEF10E8-141F-4EA2-909F-0C9BF4CB9844}">
      <dgm:prSet/>
      <dgm:spPr/>
      <dgm:t>
        <a:bodyPr/>
        <a:lstStyle/>
        <a:p>
          <a:endParaRPr lang="en-US"/>
        </a:p>
      </dgm:t>
    </dgm:pt>
    <dgm:pt modelId="{B8219BBF-9278-4596-A726-136857FFF28C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</a:t>
          </a:r>
          <a:r>
            <a:rPr lang="uk-UA" sz="1200" dirty="0" smtClean="0"/>
            <a:t> </a:t>
          </a:r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Запровадження міжнародних засад оцінки нерухомості як цілісного об</a:t>
          </a:r>
          <a:r>
            <a:rPr lang="en-US" sz="1200" b="1" dirty="0" smtClean="0">
              <a:solidFill>
                <a:schemeClr val="accent2">
                  <a:lumMod val="50000"/>
                </a:schemeClr>
              </a:solidFill>
            </a:rPr>
            <a:t>’</a:t>
          </a:r>
          <a:r>
            <a:rPr lang="uk-UA" sz="1200" b="1" dirty="0" err="1" smtClean="0">
              <a:solidFill>
                <a:schemeClr val="accent2">
                  <a:lumMod val="50000"/>
                </a:schemeClr>
              </a:solidFill>
            </a:rPr>
            <a:t>єкта</a:t>
          </a:r>
          <a:endParaRPr lang="en-US" sz="1200" b="1" dirty="0">
            <a:solidFill>
              <a:schemeClr val="accent2">
                <a:lumMod val="50000"/>
              </a:schemeClr>
            </a:solidFill>
          </a:endParaRPr>
        </a:p>
      </dgm:t>
    </dgm:pt>
    <dgm:pt modelId="{DF62BA63-8447-4339-B878-C53ECFBBB81B}" type="parTrans" cxnId="{8EDD557A-DE74-4BFD-8853-3FDE46737DDE}">
      <dgm:prSet/>
      <dgm:spPr/>
      <dgm:t>
        <a:bodyPr/>
        <a:lstStyle/>
        <a:p>
          <a:endParaRPr lang="en-US"/>
        </a:p>
      </dgm:t>
    </dgm:pt>
    <dgm:pt modelId="{10FFB3EC-1C52-46AC-A149-5564F0889899}" type="sibTrans" cxnId="{8EDD557A-DE74-4BFD-8853-3FDE46737DDE}">
      <dgm:prSet/>
      <dgm:spPr/>
      <dgm:t>
        <a:bodyPr/>
        <a:lstStyle/>
        <a:p>
          <a:endParaRPr lang="en-US"/>
        </a:p>
      </dgm:t>
    </dgm:pt>
    <dgm:pt modelId="{0335D362-6394-4A73-82AC-B32CAF8FD6DD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Один виконавець робіт, один звіт про оцінку об</a:t>
          </a:r>
          <a:r>
            <a:rPr lang="en-US" sz="1200" b="1" dirty="0" smtClean="0">
              <a:solidFill>
                <a:schemeClr val="accent2">
                  <a:lumMod val="50000"/>
                </a:schemeClr>
              </a:solidFill>
            </a:rPr>
            <a:t>’</a:t>
          </a:r>
          <a:r>
            <a:rPr lang="uk-UA" sz="1200" b="1" dirty="0" err="1" smtClean="0">
              <a:solidFill>
                <a:schemeClr val="accent2">
                  <a:lumMod val="50000"/>
                </a:schemeClr>
              </a:solidFill>
            </a:rPr>
            <a:t>єкта</a:t>
          </a:r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 нерухомості</a:t>
          </a:r>
          <a:endParaRPr lang="en-US" sz="1200" b="1" dirty="0">
            <a:solidFill>
              <a:schemeClr val="accent2">
                <a:lumMod val="50000"/>
              </a:schemeClr>
            </a:solidFill>
          </a:endParaRPr>
        </a:p>
      </dgm:t>
    </dgm:pt>
    <dgm:pt modelId="{DE21723E-6E3D-464E-8F19-EEEDC6663154}" type="parTrans" cxnId="{DAF8C7A4-4B4E-4662-A506-4BB0532C85C1}">
      <dgm:prSet/>
      <dgm:spPr/>
      <dgm:t>
        <a:bodyPr/>
        <a:lstStyle/>
        <a:p>
          <a:endParaRPr lang="en-US"/>
        </a:p>
      </dgm:t>
    </dgm:pt>
    <dgm:pt modelId="{AEF7F425-C030-40A2-B241-EFD9E0F4D571}" type="sibTrans" cxnId="{DAF8C7A4-4B4E-4662-A506-4BB0532C85C1}">
      <dgm:prSet/>
      <dgm:spPr/>
      <dgm:t>
        <a:bodyPr/>
        <a:lstStyle/>
        <a:p>
          <a:endParaRPr lang="en-US"/>
        </a:p>
      </dgm:t>
    </dgm:pt>
    <dgm:pt modelId="{6E01C85B-D9F4-41F3-939B-499DDBD4B803}" type="pres">
      <dgm:prSet presAssocID="{D21FB47D-06C0-4AD2-86FE-E104BD2D9C1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15FAA8-AED2-44C1-A5B8-9B1B9FC3605A}" type="pres">
      <dgm:prSet presAssocID="{D21FB47D-06C0-4AD2-86FE-E104BD2D9C1F}" presName="dummyMaxCanvas" presStyleCnt="0">
        <dgm:presLayoutVars/>
      </dgm:prSet>
      <dgm:spPr/>
    </dgm:pt>
    <dgm:pt modelId="{1C98E56B-7391-4B45-9CE3-66967098E350}" type="pres">
      <dgm:prSet presAssocID="{D21FB47D-06C0-4AD2-86FE-E104BD2D9C1F}" presName="ThreeNodes_1" presStyleLbl="node1" presStyleIdx="0" presStyleCnt="3" custScaleX="117647" custScaleY="83213" custLinFactNeighborX="1853" custLinFactNeighborY="-57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67EEC-F39C-41AB-81C4-A5300357F8E0}" type="pres">
      <dgm:prSet presAssocID="{D21FB47D-06C0-4AD2-86FE-E104BD2D9C1F}" presName="ThreeNodes_2" presStyleLbl="node1" presStyleIdx="1" presStyleCnt="3" custScaleY="53912" custLinFactNeighborX="996" custLinFactNeighborY="-43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4DB10-7234-4D81-89FE-73F269951761}" type="pres">
      <dgm:prSet presAssocID="{D21FB47D-06C0-4AD2-86FE-E104BD2D9C1F}" presName="ThreeNodes_3" presStyleLbl="node1" presStyleIdx="2" presStyleCnt="3" custScaleX="83044" custScaleY="50523" custLinFactNeighborX="-41" custLinFactNeighborY="-96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2FA4B-7F1C-4CA3-B86D-8F31BA63BD6C}" type="pres">
      <dgm:prSet presAssocID="{D21FB47D-06C0-4AD2-86FE-E104BD2D9C1F}" presName="ThreeConn_1-2" presStyleLbl="fgAccFollowNode1" presStyleIdx="0" presStyleCnt="2" custScaleX="86480" custScaleY="102021" custLinFactNeighborX="-3781" custLinFactNeighborY="-38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22659E-F468-423A-849F-7BCF2BCC5B12}" type="pres">
      <dgm:prSet presAssocID="{D21FB47D-06C0-4AD2-86FE-E104BD2D9C1F}" presName="ThreeConn_2-3" presStyleLbl="fgAccFollowNode1" presStyleIdx="1" presStyleCnt="2" custScaleX="86480" custScaleY="100000" custLinFactNeighborX="1347" custLinFactNeighborY="-931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854CE-6339-4AA1-8038-47FDF900877A}" type="pres">
      <dgm:prSet presAssocID="{D21FB47D-06C0-4AD2-86FE-E104BD2D9C1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E66C3-D602-4839-9B40-0525841B0DD1}" type="pres">
      <dgm:prSet presAssocID="{D21FB47D-06C0-4AD2-86FE-E104BD2D9C1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68092-8317-4352-8AB8-B6F87A27395F}" type="pres">
      <dgm:prSet presAssocID="{D21FB47D-06C0-4AD2-86FE-E104BD2D9C1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68AFEF-C94E-4E97-B0A0-8E5C6E1138F9}" type="presOf" srcId="{53193002-3377-4BD6-8CE3-2202BEA542C7}" destId="{A1F2FA4B-7F1C-4CA3-B86D-8F31BA63BD6C}" srcOrd="0" destOrd="0" presId="urn:microsoft.com/office/officeart/2005/8/layout/vProcess5"/>
    <dgm:cxn modelId="{DAF8C7A4-4B4E-4662-A506-4BB0532C85C1}" srcId="{D21FB47D-06C0-4AD2-86FE-E104BD2D9C1F}" destId="{0335D362-6394-4A73-82AC-B32CAF8FD6DD}" srcOrd="2" destOrd="0" parTransId="{DE21723E-6E3D-464E-8F19-EEEDC6663154}" sibTransId="{AEF7F425-C030-40A2-B241-EFD9E0F4D571}"/>
    <dgm:cxn modelId="{1ADE815C-9EED-4A58-82D5-95B0AA9CC4B5}" type="presOf" srcId="{10FFB3EC-1C52-46AC-A149-5564F0889899}" destId="{5322659E-F468-423A-849F-7BCF2BCC5B12}" srcOrd="0" destOrd="0" presId="urn:microsoft.com/office/officeart/2005/8/layout/vProcess5"/>
    <dgm:cxn modelId="{3059D1E1-3CAE-45F5-A127-C1520204EF97}" type="presOf" srcId="{687BE02B-0803-457F-AE84-720F6B16DE71}" destId="{2E6854CE-6339-4AA1-8038-47FDF900877A}" srcOrd="1" destOrd="0" presId="urn:microsoft.com/office/officeart/2005/8/layout/vProcess5"/>
    <dgm:cxn modelId="{0FEF10E8-141F-4EA2-909F-0C9BF4CB9844}" srcId="{D21FB47D-06C0-4AD2-86FE-E104BD2D9C1F}" destId="{687BE02B-0803-457F-AE84-720F6B16DE71}" srcOrd="0" destOrd="0" parTransId="{11CC90FE-D8A9-41B9-9EED-ADC95B3718D4}" sibTransId="{53193002-3377-4BD6-8CE3-2202BEA542C7}"/>
    <dgm:cxn modelId="{F6F8D4A2-A200-47AE-8211-F88D91107062}" type="presOf" srcId="{687BE02B-0803-457F-AE84-720F6B16DE71}" destId="{1C98E56B-7391-4B45-9CE3-66967098E350}" srcOrd="0" destOrd="0" presId="urn:microsoft.com/office/officeart/2005/8/layout/vProcess5"/>
    <dgm:cxn modelId="{8EDD557A-DE74-4BFD-8853-3FDE46737DDE}" srcId="{D21FB47D-06C0-4AD2-86FE-E104BD2D9C1F}" destId="{B8219BBF-9278-4596-A726-136857FFF28C}" srcOrd="1" destOrd="0" parTransId="{DF62BA63-8447-4339-B878-C53ECFBBB81B}" sibTransId="{10FFB3EC-1C52-46AC-A149-5564F0889899}"/>
    <dgm:cxn modelId="{507EED66-4334-491D-91B5-2C6DD3805648}" type="presOf" srcId="{D21FB47D-06C0-4AD2-86FE-E104BD2D9C1F}" destId="{6E01C85B-D9F4-41F3-939B-499DDBD4B803}" srcOrd="0" destOrd="0" presId="urn:microsoft.com/office/officeart/2005/8/layout/vProcess5"/>
    <dgm:cxn modelId="{9365C17D-8C35-4DD6-A5DB-B4069974C1EF}" type="presOf" srcId="{B8219BBF-9278-4596-A726-136857FFF28C}" destId="{CEEE66C3-D602-4839-9B40-0525841B0DD1}" srcOrd="1" destOrd="0" presId="urn:microsoft.com/office/officeart/2005/8/layout/vProcess5"/>
    <dgm:cxn modelId="{94263DD5-C47F-4C07-8A96-510AE7C54BDA}" type="presOf" srcId="{0335D362-6394-4A73-82AC-B32CAF8FD6DD}" destId="{19B68092-8317-4352-8AB8-B6F87A27395F}" srcOrd="1" destOrd="0" presId="urn:microsoft.com/office/officeart/2005/8/layout/vProcess5"/>
    <dgm:cxn modelId="{71FCF5F5-1A21-4D98-BF87-FCF1ADC2CC7C}" type="presOf" srcId="{B8219BBF-9278-4596-A726-136857FFF28C}" destId="{64067EEC-F39C-41AB-81C4-A5300357F8E0}" srcOrd="0" destOrd="0" presId="urn:microsoft.com/office/officeart/2005/8/layout/vProcess5"/>
    <dgm:cxn modelId="{F289CBC9-E23B-45A9-95DE-83AA39EC7A98}" type="presOf" srcId="{0335D362-6394-4A73-82AC-B32CAF8FD6DD}" destId="{58F4DB10-7234-4D81-89FE-73F269951761}" srcOrd="0" destOrd="0" presId="urn:microsoft.com/office/officeart/2005/8/layout/vProcess5"/>
    <dgm:cxn modelId="{ED26B748-902C-42AC-9AB9-9169985DE1D6}" type="presParOf" srcId="{6E01C85B-D9F4-41F3-939B-499DDBD4B803}" destId="{8415FAA8-AED2-44C1-A5B8-9B1B9FC3605A}" srcOrd="0" destOrd="0" presId="urn:microsoft.com/office/officeart/2005/8/layout/vProcess5"/>
    <dgm:cxn modelId="{73B69F29-27C4-4CCF-BC25-3D9A2714F008}" type="presParOf" srcId="{6E01C85B-D9F4-41F3-939B-499DDBD4B803}" destId="{1C98E56B-7391-4B45-9CE3-66967098E350}" srcOrd="1" destOrd="0" presId="urn:microsoft.com/office/officeart/2005/8/layout/vProcess5"/>
    <dgm:cxn modelId="{77C5640B-C44F-4468-AE5D-E5DB040BC586}" type="presParOf" srcId="{6E01C85B-D9F4-41F3-939B-499DDBD4B803}" destId="{64067EEC-F39C-41AB-81C4-A5300357F8E0}" srcOrd="2" destOrd="0" presId="urn:microsoft.com/office/officeart/2005/8/layout/vProcess5"/>
    <dgm:cxn modelId="{8D9742F8-E91A-4815-9912-D89CE9DF1B45}" type="presParOf" srcId="{6E01C85B-D9F4-41F3-939B-499DDBD4B803}" destId="{58F4DB10-7234-4D81-89FE-73F269951761}" srcOrd="3" destOrd="0" presId="urn:microsoft.com/office/officeart/2005/8/layout/vProcess5"/>
    <dgm:cxn modelId="{B197E2D3-7751-4545-8591-E260744824E4}" type="presParOf" srcId="{6E01C85B-D9F4-41F3-939B-499DDBD4B803}" destId="{A1F2FA4B-7F1C-4CA3-B86D-8F31BA63BD6C}" srcOrd="4" destOrd="0" presId="urn:microsoft.com/office/officeart/2005/8/layout/vProcess5"/>
    <dgm:cxn modelId="{464772F5-AEA8-422C-899D-D5207111AC02}" type="presParOf" srcId="{6E01C85B-D9F4-41F3-939B-499DDBD4B803}" destId="{5322659E-F468-423A-849F-7BCF2BCC5B12}" srcOrd="5" destOrd="0" presId="urn:microsoft.com/office/officeart/2005/8/layout/vProcess5"/>
    <dgm:cxn modelId="{864EF76A-9536-4ECE-B8C7-7F4EC714B21A}" type="presParOf" srcId="{6E01C85B-D9F4-41F3-939B-499DDBD4B803}" destId="{2E6854CE-6339-4AA1-8038-47FDF900877A}" srcOrd="6" destOrd="0" presId="urn:microsoft.com/office/officeart/2005/8/layout/vProcess5"/>
    <dgm:cxn modelId="{38606EA7-DD26-43F3-B955-5F79BA8F07E3}" type="presParOf" srcId="{6E01C85B-D9F4-41F3-939B-499DDBD4B803}" destId="{CEEE66C3-D602-4839-9B40-0525841B0DD1}" srcOrd="7" destOrd="0" presId="urn:microsoft.com/office/officeart/2005/8/layout/vProcess5"/>
    <dgm:cxn modelId="{E2600E76-535C-4E47-B872-36A040AA99C5}" type="presParOf" srcId="{6E01C85B-D9F4-41F3-939B-499DDBD4B803}" destId="{19B68092-8317-4352-8AB8-B6F87A27395F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5020AF-4426-46F4-9CCD-1D0AAB086220}" type="doc">
      <dgm:prSet loTypeId="urn:microsoft.com/office/officeart/2005/8/layout/hList3" loCatId="list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5D1888-39E1-4CB9-BC29-4A6BF47C4FF0}">
      <dgm:prSet phldrT="[Текст]"/>
      <dgm:spPr/>
      <dgm:t>
        <a:bodyPr/>
        <a:lstStyle/>
        <a:p>
          <a:r>
            <a:rPr lang="uk-UA" b="1" dirty="0" smtClean="0"/>
            <a:t>Земельна ділянка </a:t>
          </a:r>
          <a:r>
            <a:rPr lang="uk-UA" b="1" dirty="0" err="1" smtClean="0"/>
            <a:t>“відірвана”</a:t>
          </a:r>
          <a:r>
            <a:rPr lang="uk-UA" b="1" dirty="0" smtClean="0"/>
            <a:t> від об'єкта нерухомості</a:t>
          </a:r>
          <a:endParaRPr lang="en-US" b="1" dirty="0"/>
        </a:p>
      </dgm:t>
    </dgm:pt>
    <dgm:pt modelId="{B86F3159-3890-4633-9CCC-2226FC19E070}" type="parTrans" cxnId="{52834D3C-714B-4A41-B416-B8A6F489101E}">
      <dgm:prSet/>
      <dgm:spPr/>
      <dgm:t>
        <a:bodyPr/>
        <a:lstStyle/>
        <a:p>
          <a:endParaRPr lang="en-US"/>
        </a:p>
      </dgm:t>
    </dgm:pt>
    <dgm:pt modelId="{24B0E669-42AE-4E13-8E2D-CE7A77C82766}" type="sibTrans" cxnId="{52834D3C-714B-4A41-B416-B8A6F489101E}">
      <dgm:prSet/>
      <dgm:spPr/>
      <dgm:t>
        <a:bodyPr/>
        <a:lstStyle/>
        <a:p>
          <a:endParaRPr lang="en-US"/>
        </a:p>
      </dgm:t>
    </dgm:pt>
    <dgm:pt modelId="{54571835-5041-48F3-8A59-7544F8C99CCC}">
      <dgm:prSet phldrT="[Текст]" custT="1"/>
      <dgm:spPr/>
      <dgm:t>
        <a:bodyPr/>
        <a:lstStyle/>
        <a:p>
          <a:r>
            <a:rPr lang="uk-UA" sz="1400" b="1" dirty="0" smtClean="0"/>
            <a:t>Два державні регулятори  та дві системи регулювання (ФДМУ та </a:t>
          </a:r>
          <a:r>
            <a:rPr lang="uk-UA" sz="1400" b="1" dirty="0" err="1" smtClean="0"/>
            <a:t>Держгеокадастр</a:t>
          </a:r>
          <a:r>
            <a:rPr lang="uk-UA" sz="1400" b="1" dirty="0" smtClean="0"/>
            <a:t>)</a:t>
          </a:r>
          <a:endParaRPr lang="en-US" sz="1400" b="1" dirty="0"/>
        </a:p>
      </dgm:t>
    </dgm:pt>
    <dgm:pt modelId="{42315F1D-3F74-4CB2-BAE9-50491CCD5046}" type="parTrans" cxnId="{ED63DBFF-A010-49C8-85C3-56D1E07F2589}">
      <dgm:prSet/>
      <dgm:spPr/>
      <dgm:t>
        <a:bodyPr/>
        <a:lstStyle/>
        <a:p>
          <a:endParaRPr lang="en-US"/>
        </a:p>
      </dgm:t>
    </dgm:pt>
    <dgm:pt modelId="{A6B19636-4207-453C-B198-1787BFD9E88F}" type="sibTrans" cxnId="{ED63DBFF-A010-49C8-85C3-56D1E07F2589}">
      <dgm:prSet/>
      <dgm:spPr/>
      <dgm:t>
        <a:bodyPr/>
        <a:lstStyle/>
        <a:p>
          <a:endParaRPr lang="en-US"/>
        </a:p>
      </dgm:t>
    </dgm:pt>
    <dgm:pt modelId="{7F296EC4-A9BD-45F7-9B83-467904A32E11}">
      <dgm:prSet phldrT="[Текст]" custT="1"/>
      <dgm:spPr/>
      <dgm:t>
        <a:bodyPr/>
        <a:lstStyle/>
        <a:p>
          <a:r>
            <a:rPr lang="uk-UA" sz="1400" b="1" dirty="0" smtClean="0"/>
            <a:t>Два звіти про оцінку (один для землі, другий – для будівель і споруд)</a:t>
          </a:r>
          <a:endParaRPr lang="en-US" sz="1400" b="1" dirty="0"/>
        </a:p>
      </dgm:t>
    </dgm:pt>
    <dgm:pt modelId="{15253165-93B9-4C23-B264-59A4C03632A9}" type="parTrans" cxnId="{A9F6C601-5E15-47F7-8003-1CB2CEE59C02}">
      <dgm:prSet/>
      <dgm:spPr/>
      <dgm:t>
        <a:bodyPr/>
        <a:lstStyle/>
        <a:p>
          <a:endParaRPr lang="en-US"/>
        </a:p>
      </dgm:t>
    </dgm:pt>
    <dgm:pt modelId="{4C438FB6-4628-4FC5-8332-6004D68BD535}" type="sibTrans" cxnId="{A9F6C601-5E15-47F7-8003-1CB2CEE59C02}">
      <dgm:prSet/>
      <dgm:spPr/>
      <dgm:t>
        <a:bodyPr/>
        <a:lstStyle/>
        <a:p>
          <a:endParaRPr lang="en-US"/>
        </a:p>
      </dgm:t>
    </dgm:pt>
    <dgm:pt modelId="{976E460A-B003-4C1B-91E2-EB0CB9A87D8E}">
      <dgm:prSet phldrT="[Текст]" custT="1"/>
      <dgm:spPr/>
      <dgm:t>
        <a:bodyPr/>
        <a:lstStyle/>
        <a:p>
          <a:r>
            <a:rPr lang="uk-UA" sz="1400" b="1" dirty="0" smtClean="0"/>
            <a:t>Дві окремі методології оцінки та два різні процеси рецензування</a:t>
          </a:r>
          <a:endParaRPr lang="en-US" sz="1400" b="1" dirty="0"/>
        </a:p>
      </dgm:t>
    </dgm:pt>
    <dgm:pt modelId="{F3BC6B00-4A90-4CB3-BF8A-DF1B932799F5}" type="parTrans" cxnId="{FBA3399D-6F3F-4888-B488-3AE7F439DFF1}">
      <dgm:prSet/>
      <dgm:spPr/>
      <dgm:t>
        <a:bodyPr/>
        <a:lstStyle/>
        <a:p>
          <a:endParaRPr lang="en-US"/>
        </a:p>
      </dgm:t>
    </dgm:pt>
    <dgm:pt modelId="{68092EDD-AF7A-4E74-A031-4E9D45868788}" type="sibTrans" cxnId="{FBA3399D-6F3F-4888-B488-3AE7F439DFF1}">
      <dgm:prSet/>
      <dgm:spPr/>
      <dgm:t>
        <a:bodyPr/>
        <a:lstStyle/>
        <a:p>
          <a:endParaRPr lang="en-US"/>
        </a:p>
      </dgm:t>
    </dgm:pt>
    <dgm:pt modelId="{21A617B0-87E1-4921-A433-B85B8382CDF3}" type="pres">
      <dgm:prSet presAssocID="{A35020AF-4426-46F4-9CCD-1D0AAB08622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81E924-77B8-42D6-99DE-4B7CD01B7281}" type="pres">
      <dgm:prSet presAssocID="{B05D1888-39E1-4CB9-BC29-4A6BF47C4FF0}" presName="roof" presStyleLbl="dkBgShp" presStyleIdx="0" presStyleCnt="2" custLinFactNeighborX="2705" custLinFactNeighborY="-6289"/>
      <dgm:spPr/>
      <dgm:t>
        <a:bodyPr/>
        <a:lstStyle/>
        <a:p>
          <a:endParaRPr lang="en-US"/>
        </a:p>
      </dgm:t>
    </dgm:pt>
    <dgm:pt modelId="{179EFBA9-A3FA-4B20-84E2-E2D314ABC268}" type="pres">
      <dgm:prSet presAssocID="{B05D1888-39E1-4CB9-BC29-4A6BF47C4FF0}" presName="pillars" presStyleCnt="0"/>
      <dgm:spPr/>
    </dgm:pt>
    <dgm:pt modelId="{DF67B0D3-454E-4524-ADD7-BBB0174C64E0}" type="pres">
      <dgm:prSet presAssocID="{B05D1888-39E1-4CB9-BC29-4A6BF47C4FF0}" presName="pillar1" presStyleLbl="node1" presStyleIdx="0" presStyleCnt="3" custLinFactNeighborX="2519" custLinFactNeighborY="1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5508E-29B8-4418-A3BC-0A232C1104B3}" type="pres">
      <dgm:prSet presAssocID="{7F296EC4-A9BD-45F7-9B83-467904A32E1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1ECBD-3B17-47D9-A4A0-F489FADD79E9}" type="pres">
      <dgm:prSet presAssocID="{976E460A-B003-4C1B-91E2-EB0CB9A87D8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ED175-2DDB-47BD-B3B6-D13A8C2E7D56}" type="pres">
      <dgm:prSet presAssocID="{B05D1888-39E1-4CB9-BC29-4A6BF47C4FF0}" presName="base" presStyleLbl="dkBgShp" presStyleIdx="1" presStyleCnt="2"/>
      <dgm:spPr/>
    </dgm:pt>
  </dgm:ptLst>
  <dgm:cxnLst>
    <dgm:cxn modelId="{52834D3C-714B-4A41-B416-B8A6F489101E}" srcId="{A35020AF-4426-46F4-9CCD-1D0AAB086220}" destId="{B05D1888-39E1-4CB9-BC29-4A6BF47C4FF0}" srcOrd="0" destOrd="0" parTransId="{B86F3159-3890-4633-9CCC-2226FC19E070}" sibTransId="{24B0E669-42AE-4E13-8E2D-CE7A77C82766}"/>
    <dgm:cxn modelId="{81F243BF-4FA9-4F3D-9A81-0F0BF5F04F7C}" type="presOf" srcId="{7F296EC4-A9BD-45F7-9B83-467904A32E11}" destId="{44D5508E-29B8-4418-A3BC-0A232C1104B3}" srcOrd="0" destOrd="0" presId="urn:microsoft.com/office/officeart/2005/8/layout/hList3"/>
    <dgm:cxn modelId="{B461EB23-053A-483A-AD92-82661D5CFF6B}" type="presOf" srcId="{B05D1888-39E1-4CB9-BC29-4A6BF47C4FF0}" destId="{9F81E924-77B8-42D6-99DE-4B7CD01B7281}" srcOrd="0" destOrd="0" presId="urn:microsoft.com/office/officeart/2005/8/layout/hList3"/>
    <dgm:cxn modelId="{A9F6C601-5E15-47F7-8003-1CB2CEE59C02}" srcId="{B05D1888-39E1-4CB9-BC29-4A6BF47C4FF0}" destId="{7F296EC4-A9BD-45F7-9B83-467904A32E11}" srcOrd="1" destOrd="0" parTransId="{15253165-93B9-4C23-B264-59A4C03632A9}" sibTransId="{4C438FB6-4628-4FC5-8332-6004D68BD535}"/>
    <dgm:cxn modelId="{ED63DBFF-A010-49C8-85C3-56D1E07F2589}" srcId="{B05D1888-39E1-4CB9-BC29-4A6BF47C4FF0}" destId="{54571835-5041-48F3-8A59-7544F8C99CCC}" srcOrd="0" destOrd="0" parTransId="{42315F1D-3F74-4CB2-BAE9-50491CCD5046}" sibTransId="{A6B19636-4207-453C-B198-1787BFD9E88F}"/>
    <dgm:cxn modelId="{01EF6E26-29D1-456C-B82C-43317FFAD9A8}" type="presOf" srcId="{A35020AF-4426-46F4-9CCD-1D0AAB086220}" destId="{21A617B0-87E1-4921-A433-B85B8382CDF3}" srcOrd="0" destOrd="0" presId="urn:microsoft.com/office/officeart/2005/8/layout/hList3"/>
    <dgm:cxn modelId="{FBA3399D-6F3F-4888-B488-3AE7F439DFF1}" srcId="{B05D1888-39E1-4CB9-BC29-4A6BF47C4FF0}" destId="{976E460A-B003-4C1B-91E2-EB0CB9A87D8E}" srcOrd="2" destOrd="0" parTransId="{F3BC6B00-4A90-4CB3-BF8A-DF1B932799F5}" sibTransId="{68092EDD-AF7A-4E74-A031-4E9D45868788}"/>
    <dgm:cxn modelId="{33C62006-B505-4375-82D9-B8C1559F3A3D}" type="presOf" srcId="{54571835-5041-48F3-8A59-7544F8C99CCC}" destId="{DF67B0D3-454E-4524-ADD7-BBB0174C64E0}" srcOrd="0" destOrd="0" presId="urn:microsoft.com/office/officeart/2005/8/layout/hList3"/>
    <dgm:cxn modelId="{F150F4CD-BAA8-40D6-9E1E-BC5DBB938C7E}" type="presOf" srcId="{976E460A-B003-4C1B-91E2-EB0CB9A87D8E}" destId="{7AF1ECBD-3B17-47D9-A4A0-F489FADD79E9}" srcOrd="0" destOrd="0" presId="urn:microsoft.com/office/officeart/2005/8/layout/hList3"/>
    <dgm:cxn modelId="{62ED99F8-9AB7-4442-A10E-9909FDDBF1CC}" type="presParOf" srcId="{21A617B0-87E1-4921-A433-B85B8382CDF3}" destId="{9F81E924-77B8-42D6-99DE-4B7CD01B7281}" srcOrd="0" destOrd="0" presId="urn:microsoft.com/office/officeart/2005/8/layout/hList3"/>
    <dgm:cxn modelId="{9936D8A3-D114-44B6-B9F8-B86C3AF73A40}" type="presParOf" srcId="{21A617B0-87E1-4921-A433-B85B8382CDF3}" destId="{179EFBA9-A3FA-4B20-84E2-E2D314ABC268}" srcOrd="1" destOrd="0" presId="urn:microsoft.com/office/officeart/2005/8/layout/hList3"/>
    <dgm:cxn modelId="{7AEDC62C-6B08-4EE2-B30F-8478EBD85FE6}" type="presParOf" srcId="{179EFBA9-A3FA-4B20-84E2-E2D314ABC268}" destId="{DF67B0D3-454E-4524-ADD7-BBB0174C64E0}" srcOrd="0" destOrd="0" presId="urn:microsoft.com/office/officeart/2005/8/layout/hList3"/>
    <dgm:cxn modelId="{000A243B-629B-479F-B371-47CA59B9C0DF}" type="presParOf" srcId="{179EFBA9-A3FA-4B20-84E2-E2D314ABC268}" destId="{44D5508E-29B8-4418-A3BC-0A232C1104B3}" srcOrd="1" destOrd="0" presId="urn:microsoft.com/office/officeart/2005/8/layout/hList3"/>
    <dgm:cxn modelId="{7BBEB4A8-2D9E-4E5F-9CDF-43FD2F017762}" type="presParOf" srcId="{179EFBA9-A3FA-4B20-84E2-E2D314ABC268}" destId="{7AF1ECBD-3B17-47D9-A4A0-F489FADD79E9}" srcOrd="2" destOrd="0" presId="urn:microsoft.com/office/officeart/2005/8/layout/hList3"/>
    <dgm:cxn modelId="{51FE2DFB-638A-4A4F-950A-27A02ADB0B26}" type="presParOf" srcId="{21A617B0-87E1-4921-A433-B85B8382CDF3}" destId="{008ED175-2DDB-47BD-B3B6-D13A8C2E7D56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1FB47D-06C0-4AD2-86FE-E104BD2D9C1F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7BE02B-0803-457F-AE84-720F6B16DE71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ЄДИНА БАЗА ЗВІТІВ ПРО ОЦІНКУ МАЙНА</a:t>
          </a:r>
          <a:endParaRPr lang="en-US" sz="1200" b="1" dirty="0">
            <a:solidFill>
              <a:schemeClr val="accent2">
                <a:lumMod val="50000"/>
              </a:schemeClr>
            </a:solidFill>
          </a:endParaRPr>
        </a:p>
      </dgm:t>
    </dgm:pt>
    <dgm:pt modelId="{11CC90FE-D8A9-41B9-9EED-ADC95B3718D4}" type="parTrans" cxnId="{0FEF10E8-141F-4EA2-909F-0C9BF4CB9844}">
      <dgm:prSet/>
      <dgm:spPr/>
      <dgm:t>
        <a:bodyPr/>
        <a:lstStyle/>
        <a:p>
          <a:endParaRPr lang="en-US"/>
        </a:p>
      </dgm:t>
    </dgm:pt>
    <dgm:pt modelId="{53193002-3377-4BD6-8CE3-2202BEA542C7}" type="sibTrans" cxnId="{0FEF10E8-141F-4EA2-909F-0C9BF4CB9844}">
      <dgm:prSet/>
      <dgm:spPr/>
      <dgm:t>
        <a:bodyPr/>
        <a:lstStyle/>
        <a:p>
          <a:endParaRPr lang="en-US"/>
        </a:p>
      </dgm:t>
    </dgm:pt>
    <dgm:pt modelId="{B8219BBF-9278-4596-A726-136857FFF28C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 </a:t>
          </a:r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Власник, розпорядник, адміністратор - ДЕРЖАВА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DF62BA63-8447-4339-B878-C53ECFBBB81B}" type="parTrans" cxnId="{8EDD557A-DE74-4BFD-8853-3FDE46737DDE}">
      <dgm:prSet/>
      <dgm:spPr/>
      <dgm:t>
        <a:bodyPr/>
        <a:lstStyle/>
        <a:p>
          <a:endParaRPr lang="en-US"/>
        </a:p>
      </dgm:t>
    </dgm:pt>
    <dgm:pt modelId="{10FFB3EC-1C52-46AC-A149-5564F0889899}" type="sibTrans" cxnId="{8EDD557A-DE74-4BFD-8853-3FDE46737DDE}">
      <dgm:prSet/>
      <dgm:spPr/>
      <dgm:t>
        <a:bodyPr/>
        <a:lstStyle/>
        <a:p>
          <a:endParaRPr lang="en-US"/>
        </a:p>
      </dgm:t>
    </dgm:pt>
    <dgm:pt modelId="{0335D362-6394-4A73-82AC-B32CAF8FD6DD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</a:t>
          </a:r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Персоніфікована інформація про власників (замовників) оцінки об</a:t>
          </a:r>
          <a:r>
            <a:rPr lang="en-US" sz="1100" b="1" dirty="0" smtClean="0">
              <a:solidFill>
                <a:schemeClr val="accent2">
                  <a:lumMod val="50000"/>
                </a:schemeClr>
              </a:solidFill>
            </a:rPr>
            <a:t>’</a:t>
          </a:r>
          <a:r>
            <a:rPr lang="uk-UA" sz="1100" b="1" dirty="0" err="1" smtClean="0">
              <a:solidFill>
                <a:schemeClr val="accent2">
                  <a:lumMod val="50000"/>
                </a:schemeClr>
              </a:solidFill>
            </a:rPr>
            <a:t>єктів</a:t>
          </a:r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 приватної власності не вноситься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DE21723E-6E3D-464E-8F19-EEEDC6663154}" type="parTrans" cxnId="{DAF8C7A4-4B4E-4662-A506-4BB0532C85C1}">
      <dgm:prSet/>
      <dgm:spPr/>
      <dgm:t>
        <a:bodyPr/>
        <a:lstStyle/>
        <a:p>
          <a:endParaRPr lang="en-US"/>
        </a:p>
      </dgm:t>
    </dgm:pt>
    <dgm:pt modelId="{AEF7F425-C030-40A2-B241-EFD9E0F4D571}" type="sibTrans" cxnId="{DAF8C7A4-4B4E-4662-A506-4BB0532C85C1}">
      <dgm:prSet/>
      <dgm:spPr/>
      <dgm:t>
        <a:bodyPr/>
        <a:lstStyle/>
        <a:p>
          <a:endParaRPr lang="en-US"/>
        </a:p>
      </dgm:t>
    </dgm:pt>
    <dgm:pt modelId="{0CA1A52C-AC83-419F-95DB-AF6D60FEBA44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- Відкритий і безкоштовний доступ для суспільства до відкритої інформації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B24D597F-75D9-40A5-BF8A-4FA93D17D328}" type="parTrans" cxnId="{E843C246-9905-4FA9-8B47-B778299E1341}">
      <dgm:prSet/>
      <dgm:spPr/>
      <dgm:t>
        <a:bodyPr/>
        <a:lstStyle/>
        <a:p>
          <a:endParaRPr lang="en-US"/>
        </a:p>
      </dgm:t>
    </dgm:pt>
    <dgm:pt modelId="{C68F9D44-73B2-48DC-ABAF-E686ED115DCA}" type="sibTrans" cxnId="{E843C246-9905-4FA9-8B47-B778299E1341}">
      <dgm:prSet/>
      <dgm:spPr/>
      <dgm:t>
        <a:bodyPr/>
        <a:lstStyle/>
        <a:p>
          <a:endParaRPr lang="en-US"/>
        </a:p>
      </dgm:t>
    </dgm:pt>
    <dgm:pt modelId="{5A8BC390-202F-4748-A396-8461A7932455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- Кошти державного бюджету на утримання не використовуються (джерело утримання - плата за внесення інформації)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0A37EEDD-98FF-4D5B-A4FE-3172723DD96E}" type="parTrans" cxnId="{EADC39EC-A0C6-4B65-A369-7388F3A80F48}">
      <dgm:prSet/>
      <dgm:spPr/>
      <dgm:t>
        <a:bodyPr/>
        <a:lstStyle/>
        <a:p>
          <a:endParaRPr lang="en-US"/>
        </a:p>
      </dgm:t>
    </dgm:pt>
    <dgm:pt modelId="{5BBC62D8-C47E-4479-99D2-E32B09B33B8B}" type="sibTrans" cxnId="{EADC39EC-A0C6-4B65-A369-7388F3A80F48}">
      <dgm:prSet/>
      <dgm:spPr/>
      <dgm:t>
        <a:bodyPr/>
        <a:lstStyle/>
        <a:p>
          <a:endParaRPr lang="en-US"/>
        </a:p>
      </dgm:t>
    </dgm:pt>
    <dgm:pt modelId="{6E01C85B-D9F4-41F3-939B-499DDBD4B803}" type="pres">
      <dgm:prSet presAssocID="{D21FB47D-06C0-4AD2-86FE-E104BD2D9C1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15FAA8-AED2-44C1-A5B8-9B1B9FC3605A}" type="pres">
      <dgm:prSet presAssocID="{D21FB47D-06C0-4AD2-86FE-E104BD2D9C1F}" presName="dummyMaxCanvas" presStyleCnt="0">
        <dgm:presLayoutVars/>
      </dgm:prSet>
      <dgm:spPr/>
    </dgm:pt>
    <dgm:pt modelId="{6A708F19-DB16-4BD3-9BC5-2E66569806D2}" type="pres">
      <dgm:prSet presAssocID="{D21FB47D-06C0-4AD2-86FE-E104BD2D9C1F}" presName="FiveNodes_1" presStyleLbl="node1" presStyleIdx="0" presStyleCnt="5" custScaleX="118212" custScaleY="68349" custLinFactNeighborX="4921" custLinFactNeighborY="9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A8F74-6694-45C3-9FEC-46E8EA6DA996}" type="pres">
      <dgm:prSet presAssocID="{D21FB47D-06C0-4AD2-86FE-E104BD2D9C1F}" presName="FiveNodes_2" presStyleLbl="node1" presStyleIdx="1" presStyleCnt="5" custScaleX="116058" custScaleY="58417" custLinFactNeighborX="2741" custLinFactNeighborY="-252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BDB36-EB9A-490D-B706-DD904952A779}" type="pres">
      <dgm:prSet presAssocID="{D21FB47D-06C0-4AD2-86FE-E104BD2D9C1F}" presName="FiveNodes_3" presStyleLbl="node1" presStyleIdx="2" presStyleCnt="5" custScaleX="113467" custScaleY="83164" custLinFactNeighborX="711" custLinFactNeighborY="-51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5C4BC-A859-4A00-BF68-C79521A80722}" type="pres">
      <dgm:prSet presAssocID="{D21FB47D-06C0-4AD2-86FE-E104BD2D9C1F}" presName="FiveNodes_4" presStyleLbl="node1" presStyleIdx="3" presStyleCnt="5" custScaleX="113464" custScaleY="68351" custLinFactNeighborX="-1144" custLinFactNeighborY="-71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CD849-D08E-41CC-8D82-0BD01E389476}" type="pres">
      <dgm:prSet presAssocID="{D21FB47D-06C0-4AD2-86FE-E104BD2D9C1F}" presName="FiveNodes_5" presStyleLbl="node1" presStyleIdx="4" presStyleCnt="5" custScaleX="106714" custScaleY="98959" custLinFactNeighborX="-3122" custLinFactNeighborY="-85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26768-CB65-4F73-8650-D339A01B6974}" type="pres">
      <dgm:prSet presAssocID="{D21FB47D-06C0-4AD2-86FE-E104BD2D9C1F}" presName="FiveConn_1-2" presStyleLbl="fgAccFollowNode1" presStyleIdx="0" presStyleCnt="4" custLinFactNeighborX="11446" custLinFactNeighborY="-34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9F9B0-05C3-495B-A3F5-2B57E0D7BBAD}" type="pres">
      <dgm:prSet presAssocID="{D21FB47D-06C0-4AD2-86FE-E104BD2D9C1F}" presName="FiveConn_2-3" presStyleLbl="fgAccFollowNode1" presStyleIdx="1" presStyleCnt="4" custLinFactNeighborX="20157" custLinFactNeighborY="-93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7EEBB-8678-446B-9EFA-287052D442C5}" type="pres">
      <dgm:prSet presAssocID="{D21FB47D-06C0-4AD2-86FE-E104BD2D9C1F}" presName="FiveConn_3-4" presStyleLbl="fgAccFollowNode1" presStyleIdx="2" presStyleCnt="4" custLinFactY="-10606" custLinFactNeighborX="1591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8D4BA-4792-4BBA-82E7-2E134631FE93}" type="pres">
      <dgm:prSet presAssocID="{D21FB47D-06C0-4AD2-86FE-E104BD2D9C1F}" presName="FiveConn_4-5" presStyleLbl="fgAccFollowNode1" presStyleIdx="3" presStyleCnt="4" custLinFactY="-58029" custLinFactNeighborX="4084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D1D45-4AFD-478A-A20C-5BCBDF10D4C9}" type="pres">
      <dgm:prSet presAssocID="{D21FB47D-06C0-4AD2-86FE-E104BD2D9C1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299CF-42A5-4603-BABE-7518B91AE70D}" type="pres">
      <dgm:prSet presAssocID="{D21FB47D-06C0-4AD2-86FE-E104BD2D9C1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7ED77-406E-4E0B-9C18-9DFD2684999B}" type="pres">
      <dgm:prSet presAssocID="{D21FB47D-06C0-4AD2-86FE-E104BD2D9C1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DBE47-F089-4B41-8FAA-1EA5069AC411}" type="pres">
      <dgm:prSet presAssocID="{D21FB47D-06C0-4AD2-86FE-E104BD2D9C1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84E63-BF4B-4E97-B65C-31831E2DC137}" type="pres">
      <dgm:prSet presAssocID="{D21FB47D-06C0-4AD2-86FE-E104BD2D9C1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B8D495-A676-45E4-9152-7C00C27516E1}" type="presOf" srcId="{0335D362-6394-4A73-82AC-B32CAF8FD6DD}" destId="{342BDB36-EB9A-490D-B706-DD904952A779}" srcOrd="0" destOrd="0" presId="urn:microsoft.com/office/officeart/2005/8/layout/vProcess5"/>
    <dgm:cxn modelId="{92DDC80C-B51E-4A44-8527-8D35657204BF}" type="presOf" srcId="{C68F9D44-73B2-48DC-ABAF-E686ED115DCA}" destId="{30B8D4BA-4792-4BBA-82E7-2E134631FE93}" srcOrd="0" destOrd="0" presId="urn:microsoft.com/office/officeart/2005/8/layout/vProcess5"/>
    <dgm:cxn modelId="{6215AC1D-B2F4-46BE-99C5-CA7FF64F7317}" type="presOf" srcId="{10FFB3EC-1C52-46AC-A149-5564F0889899}" destId="{A449F9B0-05C3-495B-A3F5-2B57E0D7BBAD}" srcOrd="0" destOrd="0" presId="urn:microsoft.com/office/officeart/2005/8/layout/vProcess5"/>
    <dgm:cxn modelId="{8EDD557A-DE74-4BFD-8853-3FDE46737DDE}" srcId="{D21FB47D-06C0-4AD2-86FE-E104BD2D9C1F}" destId="{B8219BBF-9278-4596-A726-136857FFF28C}" srcOrd="1" destOrd="0" parTransId="{DF62BA63-8447-4339-B878-C53ECFBBB81B}" sibTransId="{10FFB3EC-1C52-46AC-A149-5564F0889899}"/>
    <dgm:cxn modelId="{B694506F-4BC0-4C03-B8BD-5EF3F04A1C1E}" type="presOf" srcId="{AEF7F425-C030-40A2-B241-EFD9E0F4D571}" destId="{9777EEBB-8678-446B-9EFA-287052D442C5}" srcOrd="0" destOrd="0" presId="urn:microsoft.com/office/officeart/2005/8/layout/vProcess5"/>
    <dgm:cxn modelId="{9ECB265C-0AC1-42C5-ACEA-EAA3BC6A0FA4}" type="presOf" srcId="{5A8BC390-202F-4748-A396-8461A7932455}" destId="{61884E63-BF4B-4E97-B65C-31831E2DC137}" srcOrd="1" destOrd="0" presId="urn:microsoft.com/office/officeart/2005/8/layout/vProcess5"/>
    <dgm:cxn modelId="{6F307A30-C2BB-4254-8198-F1CD64BF0681}" type="presOf" srcId="{5A8BC390-202F-4748-A396-8461A7932455}" destId="{C89CD849-D08E-41CC-8D82-0BD01E389476}" srcOrd="0" destOrd="0" presId="urn:microsoft.com/office/officeart/2005/8/layout/vProcess5"/>
    <dgm:cxn modelId="{975EF256-E692-4209-9940-53008942A095}" type="presOf" srcId="{0CA1A52C-AC83-419F-95DB-AF6D60FEBA44}" destId="{E03DBE47-F089-4B41-8FAA-1EA5069AC411}" srcOrd="1" destOrd="0" presId="urn:microsoft.com/office/officeart/2005/8/layout/vProcess5"/>
    <dgm:cxn modelId="{0FEF10E8-141F-4EA2-909F-0C9BF4CB9844}" srcId="{D21FB47D-06C0-4AD2-86FE-E104BD2D9C1F}" destId="{687BE02B-0803-457F-AE84-720F6B16DE71}" srcOrd="0" destOrd="0" parTransId="{11CC90FE-D8A9-41B9-9EED-ADC95B3718D4}" sibTransId="{53193002-3377-4BD6-8CE3-2202BEA542C7}"/>
    <dgm:cxn modelId="{54CDCB02-36FB-49B6-AFE0-0E325780B424}" type="presOf" srcId="{0335D362-6394-4A73-82AC-B32CAF8FD6DD}" destId="{9F27ED77-406E-4E0B-9C18-9DFD2684999B}" srcOrd="1" destOrd="0" presId="urn:microsoft.com/office/officeart/2005/8/layout/vProcess5"/>
    <dgm:cxn modelId="{4C28BFBD-E6CE-4FDC-9E84-4AA82EA09C53}" type="presOf" srcId="{0CA1A52C-AC83-419F-95DB-AF6D60FEBA44}" destId="{07F5C4BC-A859-4A00-BF68-C79521A80722}" srcOrd="0" destOrd="0" presId="urn:microsoft.com/office/officeart/2005/8/layout/vProcess5"/>
    <dgm:cxn modelId="{DAF8C7A4-4B4E-4662-A506-4BB0532C85C1}" srcId="{D21FB47D-06C0-4AD2-86FE-E104BD2D9C1F}" destId="{0335D362-6394-4A73-82AC-B32CAF8FD6DD}" srcOrd="2" destOrd="0" parTransId="{DE21723E-6E3D-464E-8F19-EEEDC6663154}" sibTransId="{AEF7F425-C030-40A2-B241-EFD9E0F4D571}"/>
    <dgm:cxn modelId="{EADC39EC-A0C6-4B65-A369-7388F3A80F48}" srcId="{D21FB47D-06C0-4AD2-86FE-E104BD2D9C1F}" destId="{5A8BC390-202F-4748-A396-8461A7932455}" srcOrd="4" destOrd="0" parTransId="{0A37EEDD-98FF-4D5B-A4FE-3172723DD96E}" sibTransId="{5BBC62D8-C47E-4479-99D2-E32B09B33B8B}"/>
    <dgm:cxn modelId="{8107C39A-C1A6-4594-9452-443308E43C65}" type="presOf" srcId="{53193002-3377-4BD6-8CE3-2202BEA542C7}" destId="{97726768-CB65-4F73-8650-D339A01B6974}" srcOrd="0" destOrd="0" presId="urn:microsoft.com/office/officeart/2005/8/layout/vProcess5"/>
    <dgm:cxn modelId="{ACE1FA76-3247-49CF-85C1-5083C573A5E6}" type="presOf" srcId="{687BE02B-0803-457F-AE84-720F6B16DE71}" destId="{6A708F19-DB16-4BD3-9BC5-2E66569806D2}" srcOrd="0" destOrd="0" presId="urn:microsoft.com/office/officeart/2005/8/layout/vProcess5"/>
    <dgm:cxn modelId="{882D9261-2861-436E-82F2-3FECE0B1CCF5}" type="presOf" srcId="{B8219BBF-9278-4596-A726-136857FFF28C}" destId="{1C1A8F74-6694-45C3-9FEC-46E8EA6DA996}" srcOrd="0" destOrd="0" presId="urn:microsoft.com/office/officeart/2005/8/layout/vProcess5"/>
    <dgm:cxn modelId="{2CEBAB21-32FB-4408-BE40-4BBB993A444A}" type="presOf" srcId="{687BE02B-0803-457F-AE84-720F6B16DE71}" destId="{095D1D45-4AFD-478A-A20C-5BCBDF10D4C9}" srcOrd="1" destOrd="0" presId="urn:microsoft.com/office/officeart/2005/8/layout/vProcess5"/>
    <dgm:cxn modelId="{FFA9C1D1-D147-43E5-BF64-04569E92439B}" type="presOf" srcId="{D21FB47D-06C0-4AD2-86FE-E104BD2D9C1F}" destId="{6E01C85B-D9F4-41F3-939B-499DDBD4B803}" srcOrd="0" destOrd="0" presId="urn:microsoft.com/office/officeart/2005/8/layout/vProcess5"/>
    <dgm:cxn modelId="{86BC641D-A4CD-4D5C-8EA4-17D4E1D2DE5A}" type="presOf" srcId="{B8219BBF-9278-4596-A726-136857FFF28C}" destId="{EDF299CF-42A5-4603-BABE-7518B91AE70D}" srcOrd="1" destOrd="0" presId="urn:microsoft.com/office/officeart/2005/8/layout/vProcess5"/>
    <dgm:cxn modelId="{E843C246-9905-4FA9-8B47-B778299E1341}" srcId="{D21FB47D-06C0-4AD2-86FE-E104BD2D9C1F}" destId="{0CA1A52C-AC83-419F-95DB-AF6D60FEBA44}" srcOrd="3" destOrd="0" parTransId="{B24D597F-75D9-40A5-BF8A-4FA93D17D328}" sibTransId="{C68F9D44-73B2-48DC-ABAF-E686ED115DCA}"/>
    <dgm:cxn modelId="{DAFB2292-43F8-442A-A8F8-C1FF2932512E}" type="presParOf" srcId="{6E01C85B-D9F4-41F3-939B-499DDBD4B803}" destId="{8415FAA8-AED2-44C1-A5B8-9B1B9FC3605A}" srcOrd="0" destOrd="0" presId="urn:microsoft.com/office/officeart/2005/8/layout/vProcess5"/>
    <dgm:cxn modelId="{AE679AF9-FAB2-4E82-B33A-ECDB13271151}" type="presParOf" srcId="{6E01C85B-D9F4-41F3-939B-499DDBD4B803}" destId="{6A708F19-DB16-4BD3-9BC5-2E66569806D2}" srcOrd="1" destOrd="0" presId="urn:microsoft.com/office/officeart/2005/8/layout/vProcess5"/>
    <dgm:cxn modelId="{53F40602-BBC8-4343-B951-0D75BC821BED}" type="presParOf" srcId="{6E01C85B-D9F4-41F3-939B-499DDBD4B803}" destId="{1C1A8F74-6694-45C3-9FEC-46E8EA6DA996}" srcOrd="2" destOrd="0" presId="urn:microsoft.com/office/officeart/2005/8/layout/vProcess5"/>
    <dgm:cxn modelId="{7EC1A16C-5D77-4BDB-A39C-2FFB54AEA195}" type="presParOf" srcId="{6E01C85B-D9F4-41F3-939B-499DDBD4B803}" destId="{342BDB36-EB9A-490D-B706-DD904952A779}" srcOrd="3" destOrd="0" presId="urn:microsoft.com/office/officeart/2005/8/layout/vProcess5"/>
    <dgm:cxn modelId="{A7CD13BC-2CFA-4E8D-8F59-A6A61E0FCFA5}" type="presParOf" srcId="{6E01C85B-D9F4-41F3-939B-499DDBD4B803}" destId="{07F5C4BC-A859-4A00-BF68-C79521A80722}" srcOrd="4" destOrd="0" presId="urn:microsoft.com/office/officeart/2005/8/layout/vProcess5"/>
    <dgm:cxn modelId="{382D598A-F22A-4D5A-AE43-B93ECAEDAD49}" type="presParOf" srcId="{6E01C85B-D9F4-41F3-939B-499DDBD4B803}" destId="{C89CD849-D08E-41CC-8D82-0BD01E389476}" srcOrd="5" destOrd="0" presId="urn:microsoft.com/office/officeart/2005/8/layout/vProcess5"/>
    <dgm:cxn modelId="{59A1B4F6-365F-4BB3-8A52-D0F25366B794}" type="presParOf" srcId="{6E01C85B-D9F4-41F3-939B-499DDBD4B803}" destId="{97726768-CB65-4F73-8650-D339A01B6974}" srcOrd="6" destOrd="0" presId="urn:microsoft.com/office/officeart/2005/8/layout/vProcess5"/>
    <dgm:cxn modelId="{2853C54C-66F7-4158-A210-F2E22649165C}" type="presParOf" srcId="{6E01C85B-D9F4-41F3-939B-499DDBD4B803}" destId="{A449F9B0-05C3-495B-A3F5-2B57E0D7BBAD}" srcOrd="7" destOrd="0" presId="urn:microsoft.com/office/officeart/2005/8/layout/vProcess5"/>
    <dgm:cxn modelId="{543CEA69-68AC-4022-B3F9-9CA5D15442DF}" type="presParOf" srcId="{6E01C85B-D9F4-41F3-939B-499DDBD4B803}" destId="{9777EEBB-8678-446B-9EFA-287052D442C5}" srcOrd="8" destOrd="0" presId="urn:microsoft.com/office/officeart/2005/8/layout/vProcess5"/>
    <dgm:cxn modelId="{9CB59E93-3331-4558-B0E1-8196E0ED8196}" type="presParOf" srcId="{6E01C85B-D9F4-41F3-939B-499DDBD4B803}" destId="{30B8D4BA-4792-4BBA-82E7-2E134631FE93}" srcOrd="9" destOrd="0" presId="urn:microsoft.com/office/officeart/2005/8/layout/vProcess5"/>
    <dgm:cxn modelId="{F1087A10-6A5D-496D-A7E0-9580C2D4C839}" type="presParOf" srcId="{6E01C85B-D9F4-41F3-939B-499DDBD4B803}" destId="{095D1D45-4AFD-478A-A20C-5BCBDF10D4C9}" srcOrd="10" destOrd="0" presId="urn:microsoft.com/office/officeart/2005/8/layout/vProcess5"/>
    <dgm:cxn modelId="{694C99B8-B32B-4156-B5ED-D3DD2CFBC894}" type="presParOf" srcId="{6E01C85B-D9F4-41F3-939B-499DDBD4B803}" destId="{EDF299CF-42A5-4603-BABE-7518B91AE70D}" srcOrd="11" destOrd="0" presId="urn:microsoft.com/office/officeart/2005/8/layout/vProcess5"/>
    <dgm:cxn modelId="{781D862B-D0CE-4C8C-BAEC-025AF4DDD9DC}" type="presParOf" srcId="{6E01C85B-D9F4-41F3-939B-499DDBD4B803}" destId="{9F27ED77-406E-4E0B-9C18-9DFD2684999B}" srcOrd="12" destOrd="0" presId="urn:microsoft.com/office/officeart/2005/8/layout/vProcess5"/>
    <dgm:cxn modelId="{C5F4D0C2-8E94-4318-ABB0-6B37A0DFDD96}" type="presParOf" srcId="{6E01C85B-D9F4-41F3-939B-499DDBD4B803}" destId="{E03DBE47-F089-4B41-8FAA-1EA5069AC411}" srcOrd="13" destOrd="0" presId="urn:microsoft.com/office/officeart/2005/8/layout/vProcess5"/>
    <dgm:cxn modelId="{F5202064-5DD6-4C00-9A7C-85F8A0CD5E79}" type="presParOf" srcId="{6E01C85B-D9F4-41F3-939B-499DDBD4B803}" destId="{61884E63-BF4B-4E97-B65C-31831E2DC137}" srcOrd="14" destOrd="0" presId="urn:microsoft.com/office/officeart/2005/8/layout/v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1FB47D-06C0-4AD2-86FE-E104BD2D9C1F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7BE02B-0803-457F-AE84-720F6B16DE71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rgbClr val="C00000"/>
              </a:solidFill>
            </a:rPr>
            <a:t>РАДА З ПИТАНЬ ОЦІНОЧНОЇ ДІЯЛЬНОСТІ </a:t>
          </a:r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(≥ 70 % голосів – від СРО)</a:t>
          </a:r>
          <a:endParaRPr lang="en-US" sz="1200" b="1" dirty="0">
            <a:solidFill>
              <a:schemeClr val="accent2">
                <a:lumMod val="50000"/>
              </a:schemeClr>
            </a:solidFill>
          </a:endParaRPr>
        </a:p>
      </dgm:t>
    </dgm:pt>
    <dgm:pt modelId="{11CC90FE-D8A9-41B9-9EED-ADC95B3718D4}" type="parTrans" cxnId="{0FEF10E8-141F-4EA2-909F-0C9BF4CB9844}">
      <dgm:prSet/>
      <dgm:spPr/>
      <dgm:t>
        <a:bodyPr/>
        <a:lstStyle/>
        <a:p>
          <a:endParaRPr lang="en-US"/>
        </a:p>
      </dgm:t>
    </dgm:pt>
    <dgm:pt modelId="{53193002-3377-4BD6-8CE3-2202BEA542C7}" type="sibTrans" cxnId="{0FEF10E8-141F-4EA2-909F-0C9BF4CB9844}">
      <dgm:prSet/>
      <dgm:spPr>
        <a:solidFill>
          <a:schemeClr val="accent1">
            <a:lumMod val="60000"/>
            <a:lumOff val="40000"/>
            <a:alpha val="90000"/>
          </a:schemeClr>
        </a:solidFill>
        <a:ln w="38100">
          <a:solidFill>
            <a:srgbClr val="DF4121">
              <a:alpha val="89804"/>
            </a:srgbClr>
          </a:solidFill>
        </a:ln>
      </dgm:spPr>
      <dgm:t>
        <a:bodyPr/>
        <a:lstStyle/>
        <a:p>
          <a:endParaRPr lang="en-US"/>
        </a:p>
      </dgm:t>
    </dgm:pt>
    <dgm:pt modelId="{B8219BBF-9278-4596-A726-136857FFF28C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 Робочі органи РАДИ: Апеляційна експертна рада та Екзаменаційна комісія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DF62BA63-8447-4339-B878-C53ECFBBB81B}" type="parTrans" cxnId="{8EDD557A-DE74-4BFD-8853-3FDE46737DDE}">
      <dgm:prSet/>
      <dgm:spPr/>
      <dgm:t>
        <a:bodyPr/>
        <a:lstStyle/>
        <a:p>
          <a:endParaRPr lang="en-US"/>
        </a:p>
      </dgm:t>
    </dgm:pt>
    <dgm:pt modelId="{10FFB3EC-1C52-46AC-A149-5564F0889899}" type="sibTrans" cxnId="{8EDD557A-DE74-4BFD-8853-3FDE46737DDE}">
      <dgm:prSet/>
      <dgm:spPr/>
      <dgm:t>
        <a:bodyPr/>
        <a:lstStyle/>
        <a:p>
          <a:endParaRPr lang="en-US" dirty="0"/>
        </a:p>
      </dgm:t>
    </dgm:pt>
    <dgm:pt modelId="{0335D362-6394-4A73-82AC-B32CAF8FD6DD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- </a:t>
          </a:r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Досудове вирішення конфліктних питань щодо об</a:t>
          </a:r>
          <a:r>
            <a:rPr lang="en-US" sz="1100" b="1" dirty="0" smtClean="0">
              <a:solidFill>
                <a:schemeClr val="accent2">
                  <a:lumMod val="50000"/>
                </a:schemeClr>
              </a:solidFill>
            </a:rPr>
            <a:t>’</a:t>
          </a:r>
          <a:r>
            <a:rPr lang="uk-UA" sz="1100" b="1" dirty="0" err="1" smtClean="0">
              <a:solidFill>
                <a:schemeClr val="accent2">
                  <a:lumMod val="50000"/>
                </a:schemeClr>
              </a:solidFill>
            </a:rPr>
            <a:t>єктивності</a:t>
          </a:r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 оцінки (Апеляційна експертна рада</a:t>
          </a:r>
          <a:r>
            <a:rPr lang="uk-UA" sz="1200" b="1" dirty="0" smtClean="0">
              <a:solidFill>
                <a:schemeClr val="accent2">
                  <a:lumMod val="50000"/>
                </a:schemeClr>
              </a:solidFill>
            </a:rPr>
            <a:t>)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DE21723E-6E3D-464E-8F19-EEEDC6663154}" type="parTrans" cxnId="{DAF8C7A4-4B4E-4662-A506-4BB0532C85C1}">
      <dgm:prSet/>
      <dgm:spPr/>
      <dgm:t>
        <a:bodyPr/>
        <a:lstStyle/>
        <a:p>
          <a:endParaRPr lang="en-US"/>
        </a:p>
      </dgm:t>
    </dgm:pt>
    <dgm:pt modelId="{AEF7F425-C030-40A2-B241-EFD9E0F4D571}" type="sibTrans" cxnId="{DAF8C7A4-4B4E-4662-A506-4BB0532C85C1}">
      <dgm:prSet/>
      <dgm:spPr/>
      <dgm:t>
        <a:bodyPr/>
        <a:lstStyle/>
        <a:p>
          <a:endParaRPr lang="en-US"/>
        </a:p>
      </dgm:t>
    </dgm:pt>
    <dgm:pt modelId="{0CA1A52C-AC83-419F-95DB-AF6D60FEBA44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050" b="1" dirty="0" smtClean="0">
              <a:solidFill>
                <a:schemeClr val="accent2">
                  <a:lumMod val="50000"/>
                </a:schemeClr>
              </a:solidFill>
            </a:rPr>
            <a:t>- Безпосередня участь професійної оціночної спільноти у розробці методичних засад оцінки (європейський досвід)</a:t>
          </a:r>
          <a:endParaRPr lang="en-US" sz="1050" b="1" dirty="0">
            <a:solidFill>
              <a:schemeClr val="accent2">
                <a:lumMod val="50000"/>
              </a:schemeClr>
            </a:solidFill>
          </a:endParaRPr>
        </a:p>
      </dgm:t>
    </dgm:pt>
    <dgm:pt modelId="{B24D597F-75D9-40A5-BF8A-4FA93D17D328}" type="parTrans" cxnId="{E843C246-9905-4FA9-8B47-B778299E1341}">
      <dgm:prSet/>
      <dgm:spPr/>
      <dgm:t>
        <a:bodyPr/>
        <a:lstStyle/>
        <a:p>
          <a:endParaRPr lang="en-US"/>
        </a:p>
      </dgm:t>
    </dgm:pt>
    <dgm:pt modelId="{C68F9D44-73B2-48DC-ABAF-E686ED115DCA}" type="sibTrans" cxnId="{E843C246-9905-4FA9-8B47-B778299E1341}">
      <dgm:prSet/>
      <dgm:spPr/>
      <dgm:t>
        <a:bodyPr/>
        <a:lstStyle/>
        <a:p>
          <a:endParaRPr lang="en-US"/>
        </a:p>
      </dgm:t>
    </dgm:pt>
    <dgm:pt modelId="{5A8BC390-202F-4748-A396-8461A7932455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/>
          <a:r>
            <a:rPr lang="uk-UA" sz="1100" b="1" dirty="0" smtClean="0">
              <a:solidFill>
                <a:schemeClr val="accent2">
                  <a:lumMod val="50000"/>
                </a:schemeClr>
              </a:solidFill>
            </a:rPr>
            <a:t>- Навчання та підвищення кваліфікації оцінювачів за безпосередньої участі СРО</a:t>
          </a:r>
          <a:endParaRPr lang="en-US" sz="1100" b="1" dirty="0">
            <a:solidFill>
              <a:schemeClr val="accent2">
                <a:lumMod val="50000"/>
              </a:schemeClr>
            </a:solidFill>
          </a:endParaRPr>
        </a:p>
      </dgm:t>
    </dgm:pt>
    <dgm:pt modelId="{0A37EEDD-98FF-4D5B-A4FE-3172723DD96E}" type="parTrans" cxnId="{EADC39EC-A0C6-4B65-A369-7388F3A80F48}">
      <dgm:prSet/>
      <dgm:spPr/>
      <dgm:t>
        <a:bodyPr/>
        <a:lstStyle/>
        <a:p>
          <a:endParaRPr lang="en-US"/>
        </a:p>
      </dgm:t>
    </dgm:pt>
    <dgm:pt modelId="{5BBC62D8-C47E-4479-99D2-E32B09B33B8B}" type="sibTrans" cxnId="{EADC39EC-A0C6-4B65-A369-7388F3A80F48}">
      <dgm:prSet/>
      <dgm:spPr/>
      <dgm:t>
        <a:bodyPr/>
        <a:lstStyle/>
        <a:p>
          <a:endParaRPr lang="en-US"/>
        </a:p>
      </dgm:t>
    </dgm:pt>
    <dgm:pt modelId="{6E01C85B-D9F4-41F3-939B-499DDBD4B803}" type="pres">
      <dgm:prSet presAssocID="{D21FB47D-06C0-4AD2-86FE-E104BD2D9C1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15FAA8-AED2-44C1-A5B8-9B1B9FC3605A}" type="pres">
      <dgm:prSet presAssocID="{D21FB47D-06C0-4AD2-86FE-E104BD2D9C1F}" presName="dummyMaxCanvas" presStyleCnt="0">
        <dgm:presLayoutVars/>
      </dgm:prSet>
      <dgm:spPr/>
    </dgm:pt>
    <dgm:pt modelId="{6A708F19-DB16-4BD3-9BC5-2E66569806D2}" type="pres">
      <dgm:prSet presAssocID="{D21FB47D-06C0-4AD2-86FE-E104BD2D9C1F}" presName="FiveNodes_1" presStyleLbl="node1" presStyleIdx="0" presStyleCnt="5" custScaleX="118212" custScaleY="68349" custLinFactNeighborX="7354" custLinFactNeighborY="1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A8F74-6694-45C3-9FEC-46E8EA6DA996}" type="pres">
      <dgm:prSet presAssocID="{D21FB47D-06C0-4AD2-86FE-E104BD2D9C1F}" presName="FiveNodes_2" presStyleLbl="node1" presStyleIdx="1" presStyleCnt="5" custScaleX="120548" custScaleY="76264" custLinFactNeighborX="12276" custLinFactNeighborY="-33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BDB36-EB9A-490D-B706-DD904952A779}" type="pres">
      <dgm:prSet presAssocID="{D21FB47D-06C0-4AD2-86FE-E104BD2D9C1F}" presName="FiveNodes_3" presStyleLbl="node1" presStyleIdx="2" presStyleCnt="5" custScaleX="113721" custScaleY="83164" custLinFactNeighborX="8128" custLinFactNeighborY="-59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5C4BC-A859-4A00-BF68-C79521A80722}" type="pres">
      <dgm:prSet presAssocID="{D21FB47D-06C0-4AD2-86FE-E104BD2D9C1F}" presName="FiveNodes_4" presStyleLbl="node1" presStyleIdx="3" presStyleCnt="5" custScaleX="107912" custScaleY="102018" custLinFactNeighborX="-557" custLinFactNeighborY="-71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CD849-D08E-41CC-8D82-0BD01E389476}" type="pres">
      <dgm:prSet presAssocID="{D21FB47D-06C0-4AD2-86FE-E104BD2D9C1F}" presName="FiveNodes_5" presStyleLbl="node1" presStyleIdx="4" presStyleCnt="5" custScaleX="101582" custScaleY="86227" custLinFactNeighborX="-4456" custLinFactNeighborY="-8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26768-CB65-4F73-8650-D339A01B6974}" type="pres">
      <dgm:prSet presAssocID="{D21FB47D-06C0-4AD2-86FE-E104BD2D9C1F}" presName="FiveConn_1-2" presStyleLbl="fgAccFollowNode1" presStyleIdx="0" presStyleCnt="4" custScaleX="131243" custLinFactNeighborX="69722" custLinFactNeighborY="-34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49F9B0-05C3-495B-A3F5-2B57E0D7BBAD}" type="pres">
      <dgm:prSet presAssocID="{D21FB47D-06C0-4AD2-86FE-E104BD2D9C1F}" presName="FiveConn_2-3" presStyleLbl="fgAccFollowNode1" presStyleIdx="1" presStyleCnt="4" custScaleX="106421" custScaleY="100000" custLinFactX="6615" custLinFactNeighborX="100000" custLinFactNeighborY="-93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7EEBB-8678-446B-9EFA-287052D442C5}" type="pres">
      <dgm:prSet presAssocID="{D21FB47D-06C0-4AD2-86FE-E104BD2D9C1F}" presName="FiveConn_3-4" presStyleLbl="fgAccFollowNode1" presStyleIdx="2" presStyleCnt="4" custScaleX="75958" custLinFactY="-10606" custLinFactNeighborX="6124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8D4BA-4792-4BBA-82E7-2E134631FE93}" type="pres">
      <dgm:prSet presAssocID="{D21FB47D-06C0-4AD2-86FE-E104BD2D9C1F}" presName="FiveConn_4-5" presStyleLbl="fgAccFollowNode1" presStyleIdx="3" presStyleCnt="4" custScaleX="69536" custLinFactY="-32129" custLinFactNeighborX="1494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D1D45-4AFD-478A-A20C-5BCBDF10D4C9}" type="pres">
      <dgm:prSet presAssocID="{D21FB47D-06C0-4AD2-86FE-E104BD2D9C1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299CF-42A5-4603-BABE-7518B91AE70D}" type="pres">
      <dgm:prSet presAssocID="{D21FB47D-06C0-4AD2-86FE-E104BD2D9C1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7ED77-406E-4E0B-9C18-9DFD2684999B}" type="pres">
      <dgm:prSet presAssocID="{D21FB47D-06C0-4AD2-86FE-E104BD2D9C1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DBE47-F089-4B41-8FAA-1EA5069AC411}" type="pres">
      <dgm:prSet presAssocID="{D21FB47D-06C0-4AD2-86FE-E104BD2D9C1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84E63-BF4B-4E97-B65C-31831E2DC137}" type="pres">
      <dgm:prSet presAssocID="{D21FB47D-06C0-4AD2-86FE-E104BD2D9C1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18B00E-C74F-46A1-A1A7-5211CF6166F2}" type="presOf" srcId="{AEF7F425-C030-40A2-B241-EFD9E0F4D571}" destId="{9777EEBB-8678-446B-9EFA-287052D442C5}" srcOrd="0" destOrd="0" presId="urn:microsoft.com/office/officeart/2005/8/layout/vProcess5"/>
    <dgm:cxn modelId="{CD4055AD-EAFF-459E-8586-26EE20D472C2}" type="presOf" srcId="{C68F9D44-73B2-48DC-ABAF-E686ED115DCA}" destId="{30B8D4BA-4792-4BBA-82E7-2E134631FE93}" srcOrd="0" destOrd="0" presId="urn:microsoft.com/office/officeart/2005/8/layout/vProcess5"/>
    <dgm:cxn modelId="{53D94D97-B07B-4F85-8736-8FD859B5A256}" type="presOf" srcId="{B8219BBF-9278-4596-A726-136857FFF28C}" destId="{1C1A8F74-6694-45C3-9FEC-46E8EA6DA996}" srcOrd="0" destOrd="0" presId="urn:microsoft.com/office/officeart/2005/8/layout/vProcess5"/>
    <dgm:cxn modelId="{8EDD557A-DE74-4BFD-8853-3FDE46737DDE}" srcId="{D21FB47D-06C0-4AD2-86FE-E104BD2D9C1F}" destId="{B8219BBF-9278-4596-A726-136857FFF28C}" srcOrd="1" destOrd="0" parTransId="{DF62BA63-8447-4339-B878-C53ECFBBB81B}" sibTransId="{10FFB3EC-1C52-46AC-A149-5564F0889899}"/>
    <dgm:cxn modelId="{E2AB6869-C70C-43E5-959B-2AF8B2873A78}" type="presOf" srcId="{687BE02B-0803-457F-AE84-720F6B16DE71}" destId="{095D1D45-4AFD-478A-A20C-5BCBDF10D4C9}" srcOrd="1" destOrd="0" presId="urn:microsoft.com/office/officeart/2005/8/layout/vProcess5"/>
    <dgm:cxn modelId="{4967582D-6026-42F7-9B25-6B6771BEB64F}" type="presOf" srcId="{0335D362-6394-4A73-82AC-B32CAF8FD6DD}" destId="{9F27ED77-406E-4E0B-9C18-9DFD2684999B}" srcOrd="1" destOrd="0" presId="urn:microsoft.com/office/officeart/2005/8/layout/vProcess5"/>
    <dgm:cxn modelId="{F5A1B14A-71BC-458C-A4C7-D762BE55E1F5}" type="presOf" srcId="{687BE02B-0803-457F-AE84-720F6B16DE71}" destId="{6A708F19-DB16-4BD3-9BC5-2E66569806D2}" srcOrd="0" destOrd="0" presId="urn:microsoft.com/office/officeart/2005/8/layout/vProcess5"/>
    <dgm:cxn modelId="{44AB8867-5A98-4EC4-9715-AD9DB7BF1878}" type="presOf" srcId="{0335D362-6394-4A73-82AC-B32CAF8FD6DD}" destId="{342BDB36-EB9A-490D-B706-DD904952A779}" srcOrd="0" destOrd="0" presId="urn:microsoft.com/office/officeart/2005/8/layout/vProcess5"/>
    <dgm:cxn modelId="{0FEF10E8-141F-4EA2-909F-0C9BF4CB9844}" srcId="{D21FB47D-06C0-4AD2-86FE-E104BD2D9C1F}" destId="{687BE02B-0803-457F-AE84-720F6B16DE71}" srcOrd="0" destOrd="0" parTransId="{11CC90FE-D8A9-41B9-9EED-ADC95B3718D4}" sibTransId="{53193002-3377-4BD6-8CE3-2202BEA542C7}"/>
    <dgm:cxn modelId="{795FF4CB-7FA8-4818-B612-B443702D6144}" type="presOf" srcId="{53193002-3377-4BD6-8CE3-2202BEA542C7}" destId="{97726768-CB65-4F73-8650-D339A01B6974}" srcOrd="0" destOrd="0" presId="urn:microsoft.com/office/officeart/2005/8/layout/vProcess5"/>
    <dgm:cxn modelId="{DAF8C7A4-4B4E-4662-A506-4BB0532C85C1}" srcId="{D21FB47D-06C0-4AD2-86FE-E104BD2D9C1F}" destId="{0335D362-6394-4A73-82AC-B32CAF8FD6DD}" srcOrd="2" destOrd="0" parTransId="{DE21723E-6E3D-464E-8F19-EEEDC6663154}" sibTransId="{AEF7F425-C030-40A2-B241-EFD9E0F4D571}"/>
    <dgm:cxn modelId="{15A28854-52F1-44BC-BACE-4650BD9A809F}" type="presOf" srcId="{5A8BC390-202F-4748-A396-8461A7932455}" destId="{C89CD849-D08E-41CC-8D82-0BD01E389476}" srcOrd="0" destOrd="0" presId="urn:microsoft.com/office/officeart/2005/8/layout/vProcess5"/>
    <dgm:cxn modelId="{EADC39EC-A0C6-4B65-A369-7388F3A80F48}" srcId="{D21FB47D-06C0-4AD2-86FE-E104BD2D9C1F}" destId="{5A8BC390-202F-4748-A396-8461A7932455}" srcOrd="4" destOrd="0" parTransId="{0A37EEDD-98FF-4D5B-A4FE-3172723DD96E}" sibTransId="{5BBC62D8-C47E-4479-99D2-E32B09B33B8B}"/>
    <dgm:cxn modelId="{BDDA105B-EC2D-4FA5-BDAC-90DCDA9905AB}" type="presOf" srcId="{B8219BBF-9278-4596-A726-136857FFF28C}" destId="{EDF299CF-42A5-4603-BABE-7518B91AE70D}" srcOrd="1" destOrd="0" presId="urn:microsoft.com/office/officeart/2005/8/layout/vProcess5"/>
    <dgm:cxn modelId="{618F8A36-CA5C-4CC3-9431-A40B07422DAE}" type="presOf" srcId="{5A8BC390-202F-4748-A396-8461A7932455}" destId="{61884E63-BF4B-4E97-B65C-31831E2DC137}" srcOrd="1" destOrd="0" presId="urn:microsoft.com/office/officeart/2005/8/layout/vProcess5"/>
    <dgm:cxn modelId="{5B6BE06A-1CB1-494A-AA29-A9EF23C33B6B}" type="presOf" srcId="{10FFB3EC-1C52-46AC-A149-5564F0889899}" destId="{A449F9B0-05C3-495B-A3F5-2B57E0D7BBAD}" srcOrd="0" destOrd="0" presId="urn:microsoft.com/office/officeart/2005/8/layout/vProcess5"/>
    <dgm:cxn modelId="{3DE68E12-0A3F-46F6-B1E0-EE526A882564}" type="presOf" srcId="{0CA1A52C-AC83-419F-95DB-AF6D60FEBA44}" destId="{07F5C4BC-A859-4A00-BF68-C79521A80722}" srcOrd="0" destOrd="0" presId="urn:microsoft.com/office/officeart/2005/8/layout/vProcess5"/>
    <dgm:cxn modelId="{040A8470-5518-480E-AF9B-FC9382F0F335}" type="presOf" srcId="{0CA1A52C-AC83-419F-95DB-AF6D60FEBA44}" destId="{E03DBE47-F089-4B41-8FAA-1EA5069AC411}" srcOrd="1" destOrd="0" presId="urn:microsoft.com/office/officeart/2005/8/layout/vProcess5"/>
    <dgm:cxn modelId="{20AC5CB9-4CCC-4B80-8CB7-4E514048B7CB}" type="presOf" srcId="{D21FB47D-06C0-4AD2-86FE-E104BD2D9C1F}" destId="{6E01C85B-D9F4-41F3-939B-499DDBD4B803}" srcOrd="0" destOrd="0" presId="urn:microsoft.com/office/officeart/2005/8/layout/vProcess5"/>
    <dgm:cxn modelId="{E843C246-9905-4FA9-8B47-B778299E1341}" srcId="{D21FB47D-06C0-4AD2-86FE-E104BD2D9C1F}" destId="{0CA1A52C-AC83-419F-95DB-AF6D60FEBA44}" srcOrd="3" destOrd="0" parTransId="{B24D597F-75D9-40A5-BF8A-4FA93D17D328}" sibTransId="{C68F9D44-73B2-48DC-ABAF-E686ED115DCA}"/>
    <dgm:cxn modelId="{7DA57589-95B9-40A6-B901-A6AC3BC1EC95}" type="presParOf" srcId="{6E01C85B-D9F4-41F3-939B-499DDBD4B803}" destId="{8415FAA8-AED2-44C1-A5B8-9B1B9FC3605A}" srcOrd="0" destOrd="0" presId="urn:microsoft.com/office/officeart/2005/8/layout/vProcess5"/>
    <dgm:cxn modelId="{4B839D94-EFEE-4126-BFDB-30E2BE3495B6}" type="presParOf" srcId="{6E01C85B-D9F4-41F3-939B-499DDBD4B803}" destId="{6A708F19-DB16-4BD3-9BC5-2E66569806D2}" srcOrd="1" destOrd="0" presId="urn:microsoft.com/office/officeart/2005/8/layout/vProcess5"/>
    <dgm:cxn modelId="{A90A3232-A138-4578-9B5F-BEE593B30473}" type="presParOf" srcId="{6E01C85B-D9F4-41F3-939B-499DDBD4B803}" destId="{1C1A8F74-6694-45C3-9FEC-46E8EA6DA996}" srcOrd="2" destOrd="0" presId="urn:microsoft.com/office/officeart/2005/8/layout/vProcess5"/>
    <dgm:cxn modelId="{55C0C67D-2432-4249-9FE9-4E865154EE92}" type="presParOf" srcId="{6E01C85B-D9F4-41F3-939B-499DDBD4B803}" destId="{342BDB36-EB9A-490D-B706-DD904952A779}" srcOrd="3" destOrd="0" presId="urn:microsoft.com/office/officeart/2005/8/layout/vProcess5"/>
    <dgm:cxn modelId="{85C1C0D7-15D9-48EC-8F25-923D8D920085}" type="presParOf" srcId="{6E01C85B-D9F4-41F3-939B-499DDBD4B803}" destId="{07F5C4BC-A859-4A00-BF68-C79521A80722}" srcOrd="4" destOrd="0" presId="urn:microsoft.com/office/officeart/2005/8/layout/vProcess5"/>
    <dgm:cxn modelId="{05383C47-7A8B-4FB8-A7D2-80DD386BDFE1}" type="presParOf" srcId="{6E01C85B-D9F4-41F3-939B-499DDBD4B803}" destId="{C89CD849-D08E-41CC-8D82-0BD01E389476}" srcOrd="5" destOrd="0" presId="urn:microsoft.com/office/officeart/2005/8/layout/vProcess5"/>
    <dgm:cxn modelId="{3C3C53D5-F8FE-46FE-A906-45FABA83A63F}" type="presParOf" srcId="{6E01C85B-D9F4-41F3-939B-499DDBD4B803}" destId="{97726768-CB65-4F73-8650-D339A01B6974}" srcOrd="6" destOrd="0" presId="urn:microsoft.com/office/officeart/2005/8/layout/vProcess5"/>
    <dgm:cxn modelId="{42397392-EFE6-4936-A7C0-4DF818D53BC8}" type="presParOf" srcId="{6E01C85B-D9F4-41F3-939B-499DDBD4B803}" destId="{A449F9B0-05C3-495B-A3F5-2B57E0D7BBAD}" srcOrd="7" destOrd="0" presId="urn:microsoft.com/office/officeart/2005/8/layout/vProcess5"/>
    <dgm:cxn modelId="{5ADD01F4-08AA-4473-A2D8-4C49841FFBB9}" type="presParOf" srcId="{6E01C85B-D9F4-41F3-939B-499DDBD4B803}" destId="{9777EEBB-8678-446B-9EFA-287052D442C5}" srcOrd="8" destOrd="0" presId="urn:microsoft.com/office/officeart/2005/8/layout/vProcess5"/>
    <dgm:cxn modelId="{1003EC10-B0B4-4958-B041-03D32CB53712}" type="presParOf" srcId="{6E01C85B-D9F4-41F3-939B-499DDBD4B803}" destId="{30B8D4BA-4792-4BBA-82E7-2E134631FE93}" srcOrd="9" destOrd="0" presId="urn:microsoft.com/office/officeart/2005/8/layout/vProcess5"/>
    <dgm:cxn modelId="{B4B4DC68-B867-4F7C-9134-7A6AFD5DC827}" type="presParOf" srcId="{6E01C85B-D9F4-41F3-939B-499DDBD4B803}" destId="{095D1D45-4AFD-478A-A20C-5BCBDF10D4C9}" srcOrd="10" destOrd="0" presId="urn:microsoft.com/office/officeart/2005/8/layout/vProcess5"/>
    <dgm:cxn modelId="{D4A0AF54-0AF9-4A34-B66B-9F8EE94519A7}" type="presParOf" srcId="{6E01C85B-D9F4-41F3-939B-499DDBD4B803}" destId="{EDF299CF-42A5-4603-BABE-7518B91AE70D}" srcOrd="11" destOrd="0" presId="urn:microsoft.com/office/officeart/2005/8/layout/vProcess5"/>
    <dgm:cxn modelId="{E34CD86E-4733-416F-8C40-D30BE5955171}" type="presParOf" srcId="{6E01C85B-D9F4-41F3-939B-499DDBD4B803}" destId="{9F27ED77-406E-4E0B-9C18-9DFD2684999B}" srcOrd="12" destOrd="0" presId="urn:microsoft.com/office/officeart/2005/8/layout/vProcess5"/>
    <dgm:cxn modelId="{FF961620-A41D-428C-BFA1-13DF9886D67D}" type="presParOf" srcId="{6E01C85B-D9F4-41F3-939B-499DDBD4B803}" destId="{E03DBE47-F089-4B41-8FAA-1EA5069AC411}" srcOrd="13" destOrd="0" presId="urn:microsoft.com/office/officeart/2005/8/layout/vProcess5"/>
    <dgm:cxn modelId="{B67C0E50-FF2D-4203-B5E9-24E8D75B0AEC}" type="presParOf" srcId="{6E01C85B-D9F4-41F3-939B-499DDBD4B803}" destId="{61884E63-BF4B-4E97-B65C-31831E2DC137}" srcOrd="14" destOrd="0" presId="urn:microsoft.com/office/officeart/2005/8/layout/v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1FB47D-06C0-4AD2-86FE-E104BD2D9C1F}" type="doc">
      <dgm:prSet loTypeId="urn:microsoft.com/office/officeart/2005/8/layout/funnel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970C3A-AD8E-498C-B962-EEA3FF20CF59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</a:rPr>
            <a:t>Електронне урядування</a:t>
          </a:r>
          <a:endParaRPr lang="en-US" b="1" dirty="0">
            <a:solidFill>
              <a:srgbClr val="C00000"/>
            </a:solidFill>
          </a:endParaRPr>
        </a:p>
      </dgm:t>
    </dgm:pt>
    <dgm:pt modelId="{A6B6155D-203F-4E6D-9EF7-E8D9C31ED0D2}" type="parTrans" cxnId="{01D26A1D-2286-4D59-84E4-B2563B7FCA12}">
      <dgm:prSet/>
      <dgm:spPr/>
      <dgm:t>
        <a:bodyPr/>
        <a:lstStyle/>
        <a:p>
          <a:endParaRPr lang="en-US"/>
        </a:p>
      </dgm:t>
    </dgm:pt>
    <dgm:pt modelId="{A906D7D0-0FF5-42DE-A670-5344C8D02DF1}" type="sibTrans" cxnId="{01D26A1D-2286-4D59-84E4-B2563B7FCA12}">
      <dgm:prSet/>
      <dgm:spPr/>
      <dgm:t>
        <a:bodyPr/>
        <a:lstStyle/>
        <a:p>
          <a:endParaRPr lang="en-US"/>
        </a:p>
      </dgm:t>
    </dgm:pt>
    <dgm:pt modelId="{BE345511-9F8D-4670-B131-F3721B06A605}">
      <dgm:prSet phldrT="[Текст]" custT="1"/>
      <dgm:spPr/>
      <dgm:t>
        <a:bodyPr/>
        <a:lstStyle/>
        <a:p>
          <a:r>
            <a:rPr lang="uk-UA" sz="1100" b="1" dirty="0" smtClean="0">
              <a:solidFill>
                <a:srgbClr val="002060"/>
              </a:solidFill>
            </a:rPr>
            <a:t>Сертифікат безстроковий</a:t>
          </a:r>
          <a:endParaRPr lang="en-US" sz="1100" b="1" dirty="0">
            <a:solidFill>
              <a:srgbClr val="002060"/>
            </a:solidFill>
          </a:endParaRPr>
        </a:p>
      </dgm:t>
    </dgm:pt>
    <dgm:pt modelId="{BB53C167-3CD2-4CDB-946B-BE649FE37A1F}" type="parTrans" cxnId="{25B1F052-9B0C-4678-8FC3-129F1EB8F994}">
      <dgm:prSet/>
      <dgm:spPr/>
      <dgm:t>
        <a:bodyPr/>
        <a:lstStyle/>
        <a:p>
          <a:endParaRPr lang="en-US"/>
        </a:p>
      </dgm:t>
    </dgm:pt>
    <dgm:pt modelId="{958DB09B-DBD3-4BF9-91E6-3CEBA9E98EA1}" type="sibTrans" cxnId="{25B1F052-9B0C-4678-8FC3-129F1EB8F994}">
      <dgm:prSet/>
      <dgm:spPr/>
      <dgm:t>
        <a:bodyPr/>
        <a:lstStyle/>
        <a:p>
          <a:endParaRPr lang="en-US"/>
        </a:p>
      </dgm:t>
    </dgm:pt>
    <dgm:pt modelId="{9F7D7ACC-6CFC-40B7-914F-41E615B185F0}">
      <dgm:prSet phldrT="[Текст]" custT="1"/>
      <dgm:spPr/>
      <dgm:t>
        <a:bodyPr/>
        <a:lstStyle/>
        <a:p>
          <a:r>
            <a:rPr lang="uk-UA" sz="1100" b="1" dirty="0" smtClean="0">
              <a:solidFill>
                <a:schemeClr val="accent2">
                  <a:lumMod val="75000"/>
                </a:schemeClr>
              </a:solidFill>
            </a:rPr>
            <a:t>Відповідальність</a:t>
          </a:r>
          <a:endParaRPr lang="en-US" sz="1100" b="1" dirty="0">
            <a:solidFill>
              <a:schemeClr val="accent2">
                <a:lumMod val="75000"/>
              </a:schemeClr>
            </a:solidFill>
          </a:endParaRPr>
        </a:p>
      </dgm:t>
    </dgm:pt>
    <dgm:pt modelId="{1E168726-12E6-4324-BB9D-D83BD5179F6D}" type="parTrans" cxnId="{41861E44-54ED-4FC2-BFE0-1634FA58FA31}">
      <dgm:prSet/>
      <dgm:spPr/>
      <dgm:t>
        <a:bodyPr/>
        <a:lstStyle/>
        <a:p>
          <a:endParaRPr lang="en-US"/>
        </a:p>
      </dgm:t>
    </dgm:pt>
    <dgm:pt modelId="{26D45A81-4D83-4031-B09E-929CD2CABE80}" type="sibTrans" cxnId="{41861E44-54ED-4FC2-BFE0-1634FA58FA31}">
      <dgm:prSet/>
      <dgm:spPr/>
      <dgm:t>
        <a:bodyPr/>
        <a:lstStyle/>
        <a:p>
          <a:endParaRPr lang="en-US"/>
        </a:p>
      </dgm:t>
    </dgm:pt>
    <dgm:pt modelId="{16F1591D-CCF4-4C3A-A77A-9C18FECFA052}">
      <dgm:prSet phldrT="[Текст]" custT="1"/>
      <dgm:spPr/>
      <dgm:t>
        <a:bodyPr/>
        <a:lstStyle/>
        <a:p>
          <a:endParaRPr lang="uk-UA" sz="1000" dirty="0" smtClean="0"/>
        </a:p>
        <a:p>
          <a:endParaRPr lang="uk-UA" sz="1000" dirty="0" smtClean="0"/>
        </a:p>
        <a:p>
          <a:r>
            <a:rPr lang="uk-UA" sz="1400" b="1" dirty="0" smtClean="0">
              <a:solidFill>
                <a:srgbClr val="C00000"/>
              </a:solidFill>
            </a:rPr>
            <a:t>РЕЗУЛЬТАТ:</a:t>
          </a:r>
        </a:p>
        <a:p>
          <a:r>
            <a:rPr lang="uk-UA" sz="1000" b="1" dirty="0" smtClean="0"/>
            <a:t>- Спрощення ведення бізнесу;</a:t>
          </a:r>
        </a:p>
        <a:p>
          <a:r>
            <a:rPr lang="uk-UA" sz="1000" b="1" dirty="0" smtClean="0"/>
            <a:t>- Уникнення корупційних ризиків;</a:t>
          </a:r>
        </a:p>
        <a:p>
          <a:r>
            <a:rPr lang="uk-UA" sz="1000" b="1" dirty="0" smtClean="0"/>
            <a:t>- Посилення відповідальності;</a:t>
          </a:r>
        </a:p>
        <a:p>
          <a:r>
            <a:rPr lang="uk-UA" sz="1000" b="1" dirty="0" smtClean="0"/>
            <a:t>- Стимули для підтримання власного доброго імені</a:t>
          </a:r>
          <a:endParaRPr lang="en-US" sz="1000" b="1" dirty="0"/>
        </a:p>
      </dgm:t>
    </dgm:pt>
    <dgm:pt modelId="{0905D676-AB29-4E41-B160-B9105D501493}" type="sibTrans" cxnId="{1502F882-C234-4D30-A4C1-43CB8A2E386F}">
      <dgm:prSet/>
      <dgm:spPr/>
      <dgm:t>
        <a:bodyPr/>
        <a:lstStyle/>
        <a:p>
          <a:endParaRPr lang="en-US"/>
        </a:p>
      </dgm:t>
    </dgm:pt>
    <dgm:pt modelId="{FF08E5DF-63B6-41D2-9988-95B61032C2D2}" type="parTrans" cxnId="{1502F882-C234-4D30-A4C1-43CB8A2E386F}">
      <dgm:prSet/>
      <dgm:spPr/>
      <dgm:t>
        <a:bodyPr/>
        <a:lstStyle/>
        <a:p>
          <a:endParaRPr lang="en-US"/>
        </a:p>
      </dgm:t>
    </dgm:pt>
    <dgm:pt modelId="{32BDFF8A-A485-474C-90D6-E993C3FF8C6A}" type="pres">
      <dgm:prSet presAssocID="{D21FB47D-06C0-4AD2-86FE-E104BD2D9C1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E8F3CD-3A39-46B4-AF90-FF755708D865}" type="pres">
      <dgm:prSet presAssocID="{D21FB47D-06C0-4AD2-86FE-E104BD2D9C1F}" presName="ellipse" presStyleLbl="trBgShp" presStyleIdx="0" presStyleCnt="1" custLinFactNeighborX="4787" custLinFactNeighborY="-1024"/>
      <dgm:spPr/>
    </dgm:pt>
    <dgm:pt modelId="{833E01B7-9A96-4441-A9E3-743DB4E5810E}" type="pres">
      <dgm:prSet presAssocID="{D21FB47D-06C0-4AD2-86FE-E104BD2D9C1F}" presName="arrow1" presStyleLbl="fgShp" presStyleIdx="0" presStyleCnt="1"/>
      <dgm:spPr/>
    </dgm:pt>
    <dgm:pt modelId="{DA542833-5BF6-4ED2-A3D1-631A8B1AA775}" type="pres">
      <dgm:prSet presAssocID="{D21FB47D-06C0-4AD2-86FE-E104BD2D9C1F}" presName="rectangle" presStyleLbl="revTx" presStyleIdx="0" presStyleCnt="1" custScaleX="136175" custScaleY="269241" custLinFactNeighborX="1229" custLinFactNeighborY="60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12EC72-4D4F-4E91-8273-54F9712E4FCA}" type="pres">
      <dgm:prSet presAssocID="{BE345511-9F8D-4670-B131-F3721B06A605}" presName="item1" presStyleLbl="node1" presStyleIdx="0" presStyleCnt="3" custScaleX="219561" custScaleY="193639" custLinFactNeighborX="-12186" custLinFactNeighborY="-178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E3E337-0FA0-48C8-B386-6BFD475CCC52}" type="pres">
      <dgm:prSet presAssocID="{9F7D7ACC-6CFC-40B7-914F-41E615B185F0}" presName="item2" presStyleLbl="node1" presStyleIdx="1" presStyleCnt="3" custScaleX="184690" custScaleY="169133" custLinFactNeighborX="-30364" custLinFactNeighborY="-54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23AEB1-E63D-410D-B4E8-EC2F6DAE6EC0}" type="pres">
      <dgm:prSet presAssocID="{16F1591D-CCF4-4C3A-A77A-9C18FECFA052}" presName="item3" presStyleLbl="node1" presStyleIdx="2" presStyleCnt="3" custScaleX="188724" custScaleY="194933" custLinFactNeighborX="38402" custLinFactNeighborY="-30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19E5C-800D-47AF-921A-BF7153A79FF1}" type="pres">
      <dgm:prSet presAssocID="{D21FB47D-06C0-4AD2-86FE-E104BD2D9C1F}" presName="funnel" presStyleLbl="trAlignAcc1" presStyleIdx="0" presStyleCnt="1" custScaleX="137920" custScaleY="148124" custLinFactNeighborX="0" custLinFactNeighborY="-3306"/>
      <dgm:spPr/>
    </dgm:pt>
  </dgm:ptLst>
  <dgm:cxnLst>
    <dgm:cxn modelId="{44B96217-EF33-40A0-B1FF-9248392E8986}" type="presOf" srcId="{BE345511-9F8D-4670-B131-F3721B06A605}" destId="{C6E3E337-0FA0-48C8-B386-6BFD475CCC52}" srcOrd="0" destOrd="0" presId="urn:microsoft.com/office/officeart/2005/8/layout/funnel1"/>
    <dgm:cxn modelId="{D2F3F5D9-78C2-4AE8-9C29-E861FC54D583}" type="presOf" srcId="{9F7D7ACC-6CFC-40B7-914F-41E615B185F0}" destId="{CA12EC72-4D4F-4E91-8273-54F9712E4FCA}" srcOrd="0" destOrd="0" presId="urn:microsoft.com/office/officeart/2005/8/layout/funnel1"/>
    <dgm:cxn modelId="{BE3ED829-1C26-4C52-AC21-ED227883A2D6}" type="presOf" srcId="{16F1591D-CCF4-4C3A-A77A-9C18FECFA052}" destId="{DA542833-5BF6-4ED2-A3D1-631A8B1AA775}" srcOrd="0" destOrd="0" presId="urn:microsoft.com/office/officeart/2005/8/layout/funnel1"/>
    <dgm:cxn modelId="{356B098E-A648-4C9C-8805-52B01B2848A2}" type="presOf" srcId="{E0970C3A-AD8E-498C-B962-EEA3FF20CF59}" destId="{AC23AEB1-E63D-410D-B4E8-EC2F6DAE6EC0}" srcOrd="0" destOrd="0" presId="urn:microsoft.com/office/officeart/2005/8/layout/funnel1"/>
    <dgm:cxn modelId="{3423B9F3-BAC6-4017-8E92-32D4FEDF729B}" type="presOf" srcId="{D21FB47D-06C0-4AD2-86FE-E104BD2D9C1F}" destId="{32BDFF8A-A485-474C-90D6-E993C3FF8C6A}" srcOrd="0" destOrd="0" presId="urn:microsoft.com/office/officeart/2005/8/layout/funnel1"/>
    <dgm:cxn modelId="{01D26A1D-2286-4D59-84E4-B2563B7FCA12}" srcId="{D21FB47D-06C0-4AD2-86FE-E104BD2D9C1F}" destId="{E0970C3A-AD8E-498C-B962-EEA3FF20CF59}" srcOrd="0" destOrd="0" parTransId="{A6B6155D-203F-4E6D-9EF7-E8D9C31ED0D2}" sibTransId="{A906D7D0-0FF5-42DE-A670-5344C8D02DF1}"/>
    <dgm:cxn modelId="{1502F882-C234-4D30-A4C1-43CB8A2E386F}" srcId="{D21FB47D-06C0-4AD2-86FE-E104BD2D9C1F}" destId="{16F1591D-CCF4-4C3A-A77A-9C18FECFA052}" srcOrd="3" destOrd="0" parTransId="{FF08E5DF-63B6-41D2-9988-95B61032C2D2}" sibTransId="{0905D676-AB29-4E41-B160-B9105D501493}"/>
    <dgm:cxn modelId="{25B1F052-9B0C-4678-8FC3-129F1EB8F994}" srcId="{D21FB47D-06C0-4AD2-86FE-E104BD2D9C1F}" destId="{BE345511-9F8D-4670-B131-F3721B06A605}" srcOrd="1" destOrd="0" parTransId="{BB53C167-3CD2-4CDB-946B-BE649FE37A1F}" sibTransId="{958DB09B-DBD3-4BF9-91E6-3CEBA9E98EA1}"/>
    <dgm:cxn modelId="{41861E44-54ED-4FC2-BFE0-1634FA58FA31}" srcId="{D21FB47D-06C0-4AD2-86FE-E104BD2D9C1F}" destId="{9F7D7ACC-6CFC-40B7-914F-41E615B185F0}" srcOrd="2" destOrd="0" parTransId="{1E168726-12E6-4324-BB9D-D83BD5179F6D}" sibTransId="{26D45A81-4D83-4031-B09E-929CD2CABE80}"/>
    <dgm:cxn modelId="{3D2E4486-1615-413A-80BB-66F53E4AA418}" type="presParOf" srcId="{32BDFF8A-A485-474C-90D6-E993C3FF8C6A}" destId="{70E8F3CD-3A39-46B4-AF90-FF755708D865}" srcOrd="0" destOrd="0" presId="urn:microsoft.com/office/officeart/2005/8/layout/funnel1"/>
    <dgm:cxn modelId="{0B24ADC9-E766-48A0-AAED-67DDCF959F58}" type="presParOf" srcId="{32BDFF8A-A485-474C-90D6-E993C3FF8C6A}" destId="{833E01B7-9A96-4441-A9E3-743DB4E5810E}" srcOrd="1" destOrd="0" presId="urn:microsoft.com/office/officeart/2005/8/layout/funnel1"/>
    <dgm:cxn modelId="{8D411832-29DE-405A-A6F0-C298FC069705}" type="presParOf" srcId="{32BDFF8A-A485-474C-90D6-E993C3FF8C6A}" destId="{DA542833-5BF6-4ED2-A3D1-631A8B1AA775}" srcOrd="2" destOrd="0" presId="urn:microsoft.com/office/officeart/2005/8/layout/funnel1"/>
    <dgm:cxn modelId="{4F9420D2-FDED-47CD-A0A6-3F636E8D13D6}" type="presParOf" srcId="{32BDFF8A-A485-474C-90D6-E993C3FF8C6A}" destId="{CA12EC72-4D4F-4E91-8273-54F9712E4FCA}" srcOrd="3" destOrd="0" presId="urn:microsoft.com/office/officeart/2005/8/layout/funnel1"/>
    <dgm:cxn modelId="{5F7C7499-066E-46E4-BE44-A2F1B33E1BC3}" type="presParOf" srcId="{32BDFF8A-A485-474C-90D6-E993C3FF8C6A}" destId="{C6E3E337-0FA0-48C8-B386-6BFD475CCC52}" srcOrd="4" destOrd="0" presId="urn:microsoft.com/office/officeart/2005/8/layout/funnel1"/>
    <dgm:cxn modelId="{BD597214-0D85-4DC4-B4FE-2FF829C9C45F}" type="presParOf" srcId="{32BDFF8A-A485-474C-90D6-E993C3FF8C6A}" destId="{AC23AEB1-E63D-410D-B4E8-EC2F6DAE6EC0}" srcOrd="5" destOrd="0" presId="urn:microsoft.com/office/officeart/2005/8/layout/funnel1"/>
    <dgm:cxn modelId="{CAF2EB97-D9FA-43E7-935A-5631CC255198}" type="presParOf" srcId="{32BDFF8A-A485-474C-90D6-E993C3FF8C6A}" destId="{38D19E5C-800D-47AF-921A-BF7153A79FF1}" srcOrd="6" destOrd="0" presId="urn:microsoft.com/office/officeart/2005/8/layout/funne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66281C-5925-44EA-A2BA-944198828E84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F32669-A251-45EE-A03F-2A7C225E8D9C}">
      <dgm:prSet phldrT="[Текст]" custT="1"/>
      <dgm:spPr/>
      <dgm:t>
        <a:bodyPr/>
        <a:lstStyle/>
        <a:p>
          <a:endParaRPr lang="uk-UA" sz="1000" b="1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uk-UA" sz="1000" b="1" dirty="0" smtClean="0">
              <a:solidFill>
                <a:schemeClr val="accent2">
                  <a:lumMod val="75000"/>
                </a:schemeClr>
              </a:solidFill>
            </a:rPr>
            <a:t>Оскарження оцінки</a:t>
          </a:r>
          <a:endParaRPr lang="en-US" sz="1000" b="1" dirty="0">
            <a:solidFill>
              <a:schemeClr val="accent2">
                <a:lumMod val="75000"/>
              </a:schemeClr>
            </a:solidFill>
          </a:endParaRPr>
        </a:p>
      </dgm:t>
    </dgm:pt>
    <dgm:pt modelId="{8868425C-81D0-42BE-967F-71EC73231604}" type="parTrans" cxnId="{82513E81-8CDF-47CC-BF48-0309CBCC9A07}">
      <dgm:prSet/>
      <dgm:spPr/>
      <dgm:t>
        <a:bodyPr/>
        <a:lstStyle/>
        <a:p>
          <a:endParaRPr lang="en-US"/>
        </a:p>
      </dgm:t>
    </dgm:pt>
    <dgm:pt modelId="{F1DD0BD5-8EAD-4C9B-BAB1-279974954325}" type="sibTrans" cxnId="{82513E81-8CDF-47CC-BF48-0309CBCC9A07}">
      <dgm:prSet/>
      <dgm:spPr/>
      <dgm:t>
        <a:bodyPr/>
        <a:lstStyle/>
        <a:p>
          <a:endParaRPr lang="en-US"/>
        </a:p>
      </dgm:t>
    </dgm:pt>
    <dgm:pt modelId="{F840BA82-5946-4478-81B1-7CABDA8E10AE}">
      <dgm:prSet phldrT="[Текст]" custT="1"/>
      <dgm:spPr/>
      <dgm:t>
        <a:bodyPr/>
        <a:lstStyle/>
        <a:p>
          <a:r>
            <a:rPr lang="uk-UA" sz="1000" b="1" dirty="0" smtClean="0"/>
            <a:t>до Апеляційної експертної ради</a:t>
          </a:r>
          <a:endParaRPr lang="en-US" sz="1000" b="1" dirty="0"/>
        </a:p>
      </dgm:t>
    </dgm:pt>
    <dgm:pt modelId="{0110D5C6-F31B-4770-AB19-556801F5035C}" type="parTrans" cxnId="{96FAA8C8-F0C9-4F43-ACB8-C039D52912FD}">
      <dgm:prSet/>
      <dgm:spPr/>
      <dgm:t>
        <a:bodyPr/>
        <a:lstStyle/>
        <a:p>
          <a:endParaRPr lang="en-US"/>
        </a:p>
      </dgm:t>
    </dgm:pt>
    <dgm:pt modelId="{AA9CA03C-4F6D-489E-A060-00667CFF3FAE}" type="sibTrans" cxnId="{96FAA8C8-F0C9-4F43-ACB8-C039D52912FD}">
      <dgm:prSet/>
      <dgm:spPr/>
      <dgm:t>
        <a:bodyPr/>
        <a:lstStyle/>
        <a:p>
          <a:endParaRPr lang="en-US"/>
        </a:p>
      </dgm:t>
    </dgm:pt>
    <dgm:pt modelId="{AE6762DE-2A46-4B9B-8762-866FA0AB23DB}">
      <dgm:prSet phldrT="[Текст]" custT="1"/>
      <dgm:spPr/>
      <dgm:t>
        <a:bodyPr/>
        <a:lstStyle/>
        <a:p>
          <a:endParaRPr lang="uk-UA" sz="1000" b="1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uk-UA" sz="1000" b="1" dirty="0" smtClean="0">
              <a:solidFill>
                <a:schemeClr val="accent2">
                  <a:lumMod val="75000"/>
                </a:schemeClr>
              </a:solidFill>
            </a:rPr>
            <a:t>Повноваження Фонду</a:t>
          </a:r>
          <a:endParaRPr lang="en-US" sz="1000" b="1" dirty="0">
            <a:solidFill>
              <a:schemeClr val="accent2">
                <a:lumMod val="75000"/>
              </a:schemeClr>
            </a:solidFill>
          </a:endParaRPr>
        </a:p>
      </dgm:t>
    </dgm:pt>
    <dgm:pt modelId="{B118AD61-251F-4323-80B7-4EE51DD2E9CE}" type="parTrans" cxnId="{3716F8D7-7C95-43D5-AABC-7FCDEF8B8F79}">
      <dgm:prSet/>
      <dgm:spPr/>
      <dgm:t>
        <a:bodyPr/>
        <a:lstStyle/>
        <a:p>
          <a:endParaRPr lang="en-US"/>
        </a:p>
      </dgm:t>
    </dgm:pt>
    <dgm:pt modelId="{95BA705D-134A-43BA-9BB2-79931CEF5795}" type="sibTrans" cxnId="{3716F8D7-7C95-43D5-AABC-7FCDEF8B8F79}">
      <dgm:prSet/>
      <dgm:spPr/>
      <dgm:t>
        <a:bodyPr/>
        <a:lstStyle/>
        <a:p>
          <a:endParaRPr lang="en-US"/>
        </a:p>
      </dgm:t>
    </dgm:pt>
    <dgm:pt modelId="{4B041841-DC62-4529-8769-3BCA13AAB180}">
      <dgm:prSet phldrT="[Текст]" custT="1"/>
      <dgm:spPr/>
      <dgm:t>
        <a:bodyPr/>
        <a:lstStyle/>
        <a:p>
          <a:r>
            <a:rPr lang="uk-UA" sz="900" b="1" dirty="0" smtClean="0"/>
            <a:t> </a:t>
          </a:r>
          <a:r>
            <a:rPr lang="uk-UA" sz="1000" b="1" dirty="0" smtClean="0"/>
            <a:t>Обов'язкове надання до Фонду звіту про оцінку для перевірки у разі скарги</a:t>
          </a:r>
          <a:endParaRPr lang="en-US" sz="1000" b="1" dirty="0"/>
        </a:p>
      </dgm:t>
    </dgm:pt>
    <dgm:pt modelId="{0F42180D-E00B-402F-8CB7-603172081EB7}" type="parTrans" cxnId="{931A11DE-E499-4CE9-B3F8-320BDF07135E}">
      <dgm:prSet/>
      <dgm:spPr/>
      <dgm:t>
        <a:bodyPr/>
        <a:lstStyle/>
        <a:p>
          <a:endParaRPr lang="en-US"/>
        </a:p>
      </dgm:t>
    </dgm:pt>
    <dgm:pt modelId="{6F1511A1-B71E-4264-9A89-E340C19B0B4F}" type="sibTrans" cxnId="{931A11DE-E499-4CE9-B3F8-320BDF07135E}">
      <dgm:prSet/>
      <dgm:spPr/>
      <dgm:t>
        <a:bodyPr/>
        <a:lstStyle/>
        <a:p>
          <a:endParaRPr lang="en-US"/>
        </a:p>
      </dgm:t>
    </dgm:pt>
    <dgm:pt modelId="{14D8E36D-81CC-4594-8472-3376288DE80B}">
      <dgm:prSet phldrT="[Текст]" custT="1"/>
      <dgm:spPr/>
      <dgm:t>
        <a:bodyPr/>
        <a:lstStyle/>
        <a:p>
          <a:endParaRPr lang="uk-UA" sz="1000" b="1" dirty="0" smtClean="0">
            <a:solidFill>
              <a:schemeClr val="accent2">
                <a:lumMod val="75000"/>
              </a:schemeClr>
            </a:solidFill>
          </a:endParaRPr>
        </a:p>
        <a:p>
          <a:r>
            <a:rPr lang="uk-UA" sz="1000" b="1" dirty="0" smtClean="0">
              <a:solidFill>
                <a:schemeClr val="accent2">
                  <a:lumMod val="75000"/>
                </a:schemeClr>
              </a:solidFill>
            </a:rPr>
            <a:t>Додаткові можливості споживача</a:t>
          </a:r>
          <a:endParaRPr lang="en-US" sz="1000" b="1" dirty="0">
            <a:solidFill>
              <a:schemeClr val="accent2">
                <a:lumMod val="75000"/>
              </a:schemeClr>
            </a:solidFill>
          </a:endParaRPr>
        </a:p>
      </dgm:t>
    </dgm:pt>
    <dgm:pt modelId="{033142E2-88DB-49D3-96C3-70692DF30157}" type="parTrans" cxnId="{08B7492E-52AC-444F-90D5-77AC89A9C2FE}">
      <dgm:prSet/>
      <dgm:spPr/>
      <dgm:t>
        <a:bodyPr/>
        <a:lstStyle/>
        <a:p>
          <a:endParaRPr lang="en-US"/>
        </a:p>
      </dgm:t>
    </dgm:pt>
    <dgm:pt modelId="{13A7ECE8-C333-4874-BC75-8F36313648AA}" type="sibTrans" cxnId="{08B7492E-52AC-444F-90D5-77AC89A9C2FE}">
      <dgm:prSet/>
      <dgm:spPr/>
      <dgm:t>
        <a:bodyPr/>
        <a:lstStyle/>
        <a:p>
          <a:endParaRPr lang="en-US"/>
        </a:p>
      </dgm:t>
    </dgm:pt>
    <dgm:pt modelId="{4D50F8EA-2330-42C1-8606-349E9BE8B0F6}">
      <dgm:prSet phldrT="[Текст]" custT="1"/>
      <dgm:spPr/>
      <dgm:t>
        <a:bodyPr/>
        <a:lstStyle/>
        <a:p>
          <a:r>
            <a:rPr lang="uk-UA" sz="1000" b="1" dirty="0" smtClean="0"/>
            <a:t>Відкритий та безкоштовний доступ до Єдиної бази звітів</a:t>
          </a:r>
          <a:endParaRPr lang="en-US" sz="1000" b="1" dirty="0"/>
        </a:p>
      </dgm:t>
    </dgm:pt>
    <dgm:pt modelId="{5936B12F-A0B2-442D-8400-761342168233}" type="parTrans" cxnId="{725B31F7-9F2F-4AC9-A02D-085A3ED06F29}">
      <dgm:prSet/>
      <dgm:spPr/>
      <dgm:t>
        <a:bodyPr/>
        <a:lstStyle/>
        <a:p>
          <a:endParaRPr lang="en-US"/>
        </a:p>
      </dgm:t>
    </dgm:pt>
    <dgm:pt modelId="{9503726E-19FE-485D-9D13-3D967CBFECF4}" type="sibTrans" cxnId="{725B31F7-9F2F-4AC9-A02D-085A3ED06F29}">
      <dgm:prSet/>
      <dgm:spPr/>
      <dgm:t>
        <a:bodyPr/>
        <a:lstStyle/>
        <a:p>
          <a:endParaRPr lang="en-US"/>
        </a:p>
      </dgm:t>
    </dgm:pt>
    <dgm:pt modelId="{79651A17-49FF-4FA6-982C-11C1FC9CF05E}">
      <dgm:prSet phldrT="[Текст]" custT="1"/>
      <dgm:spPr/>
      <dgm:t>
        <a:bodyPr/>
        <a:lstStyle/>
        <a:p>
          <a:r>
            <a:rPr lang="uk-UA" sz="1000" b="1" dirty="0" smtClean="0"/>
            <a:t>Досудовий розгляд спорів Апеляційною експертною радою</a:t>
          </a:r>
          <a:endParaRPr lang="en-US" sz="1000" b="1" dirty="0"/>
        </a:p>
      </dgm:t>
    </dgm:pt>
    <dgm:pt modelId="{5BEB640F-F5C1-420D-84A7-87E5A7CF8730}" type="parTrans" cxnId="{ADFE5983-9BEE-4B79-97A6-3EE70D3AE4F1}">
      <dgm:prSet/>
      <dgm:spPr/>
      <dgm:t>
        <a:bodyPr/>
        <a:lstStyle/>
        <a:p>
          <a:endParaRPr lang="en-US"/>
        </a:p>
      </dgm:t>
    </dgm:pt>
    <dgm:pt modelId="{317619F7-CF5D-4A94-A318-B14E1F199CAC}" type="sibTrans" cxnId="{ADFE5983-9BEE-4B79-97A6-3EE70D3AE4F1}">
      <dgm:prSet/>
      <dgm:spPr/>
      <dgm:t>
        <a:bodyPr/>
        <a:lstStyle/>
        <a:p>
          <a:endParaRPr lang="en-US"/>
        </a:p>
      </dgm:t>
    </dgm:pt>
    <dgm:pt modelId="{A8DDCAF4-CCF2-4446-8AD6-17222ECB8D9D}">
      <dgm:prSet phldrT="[Текст]" custT="1"/>
      <dgm:spPr/>
      <dgm:t>
        <a:bodyPr/>
        <a:lstStyle/>
        <a:p>
          <a:r>
            <a:rPr lang="uk-UA" sz="1000" b="1" dirty="0" smtClean="0"/>
            <a:t>до Фонду державного майна</a:t>
          </a:r>
          <a:endParaRPr lang="en-US" sz="1000" b="1" dirty="0"/>
        </a:p>
      </dgm:t>
    </dgm:pt>
    <dgm:pt modelId="{8433EB07-7BE7-4D8B-A1C9-B4BCFCFCAD37}" type="parTrans" cxnId="{BCA9883C-6DCC-49E1-AC4B-7C049F90E7C0}">
      <dgm:prSet/>
      <dgm:spPr/>
      <dgm:t>
        <a:bodyPr/>
        <a:lstStyle/>
        <a:p>
          <a:endParaRPr lang="en-US"/>
        </a:p>
      </dgm:t>
    </dgm:pt>
    <dgm:pt modelId="{D2C31E3C-8AF2-4C8A-8106-84CF154EE8D4}" type="sibTrans" cxnId="{BCA9883C-6DCC-49E1-AC4B-7C049F90E7C0}">
      <dgm:prSet/>
      <dgm:spPr/>
      <dgm:t>
        <a:bodyPr/>
        <a:lstStyle/>
        <a:p>
          <a:endParaRPr lang="en-US"/>
        </a:p>
      </dgm:t>
    </dgm:pt>
    <dgm:pt modelId="{4DB123F7-95BF-4CF4-B856-3DB8A8AE6B26}">
      <dgm:prSet phldrT="[Текст]" custT="1"/>
      <dgm:spPr/>
      <dgm:t>
        <a:bodyPr/>
        <a:lstStyle/>
        <a:p>
          <a:r>
            <a:rPr lang="uk-UA" sz="1000" b="1" dirty="0" smtClean="0"/>
            <a:t>до суду</a:t>
          </a:r>
          <a:endParaRPr lang="en-US" sz="1000" b="1" dirty="0"/>
        </a:p>
      </dgm:t>
    </dgm:pt>
    <dgm:pt modelId="{78D854EF-3EF5-4406-9DE5-A5D66B536C33}" type="parTrans" cxnId="{5C3C5D4D-7CB3-44A4-BA38-80C93F081246}">
      <dgm:prSet/>
      <dgm:spPr/>
      <dgm:t>
        <a:bodyPr/>
        <a:lstStyle/>
        <a:p>
          <a:endParaRPr lang="en-US"/>
        </a:p>
      </dgm:t>
    </dgm:pt>
    <dgm:pt modelId="{9687629B-FF47-4135-8E31-38BD3945179E}" type="sibTrans" cxnId="{5C3C5D4D-7CB3-44A4-BA38-80C93F081246}">
      <dgm:prSet/>
      <dgm:spPr/>
      <dgm:t>
        <a:bodyPr/>
        <a:lstStyle/>
        <a:p>
          <a:endParaRPr lang="en-US"/>
        </a:p>
      </dgm:t>
    </dgm:pt>
    <dgm:pt modelId="{BF9A23F4-8234-404D-B549-8DF82B49529F}">
      <dgm:prSet phldrT="[Текст]" custT="1"/>
      <dgm:spPr/>
      <dgm:t>
        <a:bodyPr/>
        <a:lstStyle/>
        <a:p>
          <a:r>
            <a:rPr lang="uk-UA" sz="1000" b="1" dirty="0" smtClean="0"/>
            <a:t>Недопущення до роботи оцінювачів і суб'єктів оціночної діяльності, яких було позбавлено права проводити оцінку (доступ до Єдиної бази звітів про оцінку)</a:t>
          </a:r>
          <a:endParaRPr lang="en-US" sz="1000" b="1" dirty="0"/>
        </a:p>
      </dgm:t>
    </dgm:pt>
    <dgm:pt modelId="{22E64249-6F89-4D72-9A47-3AF3CF5A2ECD}" type="parTrans" cxnId="{238DD702-24C2-44AF-8C53-43F01537998E}">
      <dgm:prSet/>
      <dgm:spPr/>
      <dgm:t>
        <a:bodyPr/>
        <a:lstStyle/>
        <a:p>
          <a:endParaRPr lang="en-US"/>
        </a:p>
      </dgm:t>
    </dgm:pt>
    <dgm:pt modelId="{DE66AB75-DA56-4758-8EAB-6EE8396B89A8}" type="sibTrans" cxnId="{238DD702-24C2-44AF-8C53-43F01537998E}">
      <dgm:prSet/>
      <dgm:spPr/>
      <dgm:t>
        <a:bodyPr/>
        <a:lstStyle/>
        <a:p>
          <a:endParaRPr lang="en-US"/>
        </a:p>
      </dgm:t>
    </dgm:pt>
    <dgm:pt modelId="{718DDE5C-940E-455A-BA9D-D10212D52968}">
      <dgm:prSet phldrT="[Текст]" custT="1"/>
      <dgm:spPr/>
      <dgm:t>
        <a:bodyPr/>
        <a:lstStyle/>
        <a:p>
          <a:r>
            <a:rPr lang="uk-UA" sz="1000" b="1" dirty="0" smtClean="0"/>
            <a:t>Відкритий та безкоштовний доступ до Державного реєстру оцінювачів і суб'єктів оціночної діяльності (дані про скарги централізовані)</a:t>
          </a:r>
          <a:endParaRPr lang="en-US" sz="1000" b="1" dirty="0"/>
        </a:p>
      </dgm:t>
    </dgm:pt>
    <dgm:pt modelId="{C30F9694-7449-4CAD-A2AE-6B1F7D8BA735}" type="parTrans" cxnId="{55D44D99-3257-4871-A382-EF7105D83569}">
      <dgm:prSet/>
      <dgm:spPr/>
      <dgm:t>
        <a:bodyPr/>
        <a:lstStyle/>
        <a:p>
          <a:endParaRPr lang="en-US"/>
        </a:p>
      </dgm:t>
    </dgm:pt>
    <dgm:pt modelId="{26665BEF-B456-416E-9603-8BAD454CC618}" type="sibTrans" cxnId="{55D44D99-3257-4871-A382-EF7105D83569}">
      <dgm:prSet/>
      <dgm:spPr/>
      <dgm:t>
        <a:bodyPr/>
        <a:lstStyle/>
        <a:p>
          <a:endParaRPr lang="en-US"/>
        </a:p>
      </dgm:t>
    </dgm:pt>
    <dgm:pt modelId="{FED4D20C-B902-47DC-8ABD-FF6AF81765BB}" type="pres">
      <dgm:prSet presAssocID="{5F66281C-5925-44EA-A2BA-944198828E8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D00005-2A7B-4494-AD21-54884AAF65C1}" type="pres">
      <dgm:prSet presAssocID="{44F32669-A251-45EE-A03F-2A7C225E8D9C}" presName="composite" presStyleCnt="0"/>
      <dgm:spPr/>
    </dgm:pt>
    <dgm:pt modelId="{E848C62D-E193-4ABF-892F-19B8706D0DA1}" type="pres">
      <dgm:prSet presAssocID="{44F32669-A251-45EE-A03F-2A7C225E8D9C}" presName="parentText" presStyleLbl="alignNode1" presStyleIdx="0" presStyleCnt="3" custScaleX="1561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176A1-7ACB-4125-8699-962B66BB9F96}" type="pres">
      <dgm:prSet presAssocID="{44F32669-A251-45EE-A03F-2A7C225E8D9C}" presName="descendantText" presStyleLbl="alignAcc1" presStyleIdx="0" presStyleCnt="3" custScaleX="89590" custScaleY="112773" custLinFactNeighborX="88" custLinFactNeighborY="-13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EA3895-06AE-43CF-8482-48E9E47276BA}" type="pres">
      <dgm:prSet presAssocID="{F1DD0BD5-8EAD-4C9B-BAB1-279974954325}" presName="sp" presStyleCnt="0"/>
      <dgm:spPr/>
    </dgm:pt>
    <dgm:pt modelId="{BECC8FC0-BAE5-4FB1-B17C-E13FC127F7C2}" type="pres">
      <dgm:prSet presAssocID="{AE6762DE-2A46-4B9B-8762-866FA0AB23DB}" presName="composite" presStyleCnt="0"/>
      <dgm:spPr/>
    </dgm:pt>
    <dgm:pt modelId="{10BD089B-0645-4B48-B5CF-6AAB8FF4F78B}" type="pres">
      <dgm:prSet presAssocID="{AE6762DE-2A46-4B9B-8762-866FA0AB23DB}" presName="parentText" presStyleLbl="alignNode1" presStyleIdx="1" presStyleCnt="3" custScaleX="1511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884910-71A3-4D37-917B-C3153596CE0C}" type="pres">
      <dgm:prSet presAssocID="{AE6762DE-2A46-4B9B-8762-866FA0AB23DB}" presName="descendantText" presStyleLbl="alignAcc1" presStyleIdx="1" presStyleCnt="3" custScaleX="88724" custScaleY="1677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48966-3F55-41D0-9F74-9CA47B9BB08A}" type="pres">
      <dgm:prSet presAssocID="{95BA705D-134A-43BA-9BB2-79931CEF5795}" presName="sp" presStyleCnt="0"/>
      <dgm:spPr/>
    </dgm:pt>
    <dgm:pt modelId="{DEAE3E14-5843-44B0-B7FC-B8AD2D4D1857}" type="pres">
      <dgm:prSet presAssocID="{14D8E36D-81CC-4594-8472-3376288DE80B}" presName="composite" presStyleCnt="0"/>
      <dgm:spPr/>
    </dgm:pt>
    <dgm:pt modelId="{46B4B34C-5118-4097-8247-74D3440F2531}" type="pres">
      <dgm:prSet presAssocID="{14D8E36D-81CC-4594-8472-3376288DE80B}" presName="parentText" presStyleLbl="alignNode1" presStyleIdx="2" presStyleCnt="3" custScaleX="1528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C23205-F402-4E90-B6B6-2F5D8D7918B3}" type="pres">
      <dgm:prSet presAssocID="{14D8E36D-81CC-4594-8472-3376288DE80B}" presName="descendantText" presStyleLbl="alignAcc1" presStyleIdx="2" presStyleCnt="3" custScaleX="89088" custScaleY="194023" custLinFactNeighborX="-216" custLinFactNeighborY="9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8DD702-24C2-44AF-8C53-43F01537998E}" srcId="{AE6762DE-2A46-4B9B-8762-866FA0AB23DB}" destId="{BF9A23F4-8234-404D-B549-8DF82B49529F}" srcOrd="1" destOrd="0" parTransId="{22E64249-6F89-4D72-9A47-3AF3CF5A2ECD}" sibTransId="{DE66AB75-DA56-4758-8EAB-6EE8396B89A8}"/>
    <dgm:cxn modelId="{73B46D95-07EB-4EE4-A48A-BFE514DE0698}" type="presOf" srcId="{44F32669-A251-45EE-A03F-2A7C225E8D9C}" destId="{E848C62D-E193-4ABF-892F-19B8706D0DA1}" srcOrd="0" destOrd="0" presId="urn:microsoft.com/office/officeart/2005/8/layout/chevron2"/>
    <dgm:cxn modelId="{96FAA8C8-F0C9-4F43-ACB8-C039D52912FD}" srcId="{44F32669-A251-45EE-A03F-2A7C225E8D9C}" destId="{F840BA82-5946-4478-81B1-7CABDA8E10AE}" srcOrd="0" destOrd="0" parTransId="{0110D5C6-F31B-4770-AB19-556801F5035C}" sibTransId="{AA9CA03C-4F6D-489E-A060-00667CFF3FAE}"/>
    <dgm:cxn modelId="{BCA9883C-6DCC-49E1-AC4B-7C049F90E7C0}" srcId="{44F32669-A251-45EE-A03F-2A7C225E8D9C}" destId="{A8DDCAF4-CCF2-4446-8AD6-17222ECB8D9D}" srcOrd="1" destOrd="0" parTransId="{8433EB07-7BE7-4D8B-A1C9-B4BCFCFCAD37}" sibTransId="{D2C31E3C-8AF2-4C8A-8106-84CF154EE8D4}"/>
    <dgm:cxn modelId="{FF620C9A-39DD-4B55-8FDE-B0F47610FF7E}" type="presOf" srcId="{4B041841-DC62-4529-8769-3BCA13AAB180}" destId="{AC884910-71A3-4D37-917B-C3153596CE0C}" srcOrd="0" destOrd="0" presId="urn:microsoft.com/office/officeart/2005/8/layout/chevron2"/>
    <dgm:cxn modelId="{B30D2759-2D6D-4B66-8102-AB8A10631337}" type="presOf" srcId="{BF9A23F4-8234-404D-B549-8DF82B49529F}" destId="{AC884910-71A3-4D37-917B-C3153596CE0C}" srcOrd="0" destOrd="1" presId="urn:microsoft.com/office/officeart/2005/8/layout/chevron2"/>
    <dgm:cxn modelId="{4CD57D6B-5F3E-4888-BC15-6EFC41FEDEA2}" type="presOf" srcId="{AE6762DE-2A46-4B9B-8762-866FA0AB23DB}" destId="{10BD089B-0645-4B48-B5CF-6AAB8FF4F78B}" srcOrd="0" destOrd="0" presId="urn:microsoft.com/office/officeart/2005/8/layout/chevron2"/>
    <dgm:cxn modelId="{96540996-598A-46DD-9DD9-D9CE9084A03B}" type="presOf" srcId="{5F66281C-5925-44EA-A2BA-944198828E84}" destId="{FED4D20C-B902-47DC-8ABD-FF6AF81765BB}" srcOrd="0" destOrd="0" presId="urn:microsoft.com/office/officeart/2005/8/layout/chevron2"/>
    <dgm:cxn modelId="{91CD11E5-B1A8-4E6D-B427-A148806239D7}" type="presOf" srcId="{4D50F8EA-2330-42C1-8606-349E9BE8B0F6}" destId="{5FC23205-F402-4E90-B6B6-2F5D8D7918B3}" srcOrd="0" destOrd="0" presId="urn:microsoft.com/office/officeart/2005/8/layout/chevron2"/>
    <dgm:cxn modelId="{931A11DE-E499-4CE9-B3F8-320BDF07135E}" srcId="{AE6762DE-2A46-4B9B-8762-866FA0AB23DB}" destId="{4B041841-DC62-4529-8769-3BCA13AAB180}" srcOrd="0" destOrd="0" parTransId="{0F42180D-E00B-402F-8CB7-603172081EB7}" sibTransId="{6F1511A1-B71E-4264-9A89-E340C19B0B4F}"/>
    <dgm:cxn modelId="{08B7492E-52AC-444F-90D5-77AC89A9C2FE}" srcId="{5F66281C-5925-44EA-A2BA-944198828E84}" destId="{14D8E36D-81CC-4594-8472-3376288DE80B}" srcOrd="2" destOrd="0" parTransId="{033142E2-88DB-49D3-96C3-70692DF30157}" sibTransId="{13A7ECE8-C333-4874-BC75-8F36313648AA}"/>
    <dgm:cxn modelId="{1DD885EF-B0EF-4D43-AA8C-616FA7DD4A76}" type="presOf" srcId="{718DDE5C-940E-455A-BA9D-D10212D52968}" destId="{5FC23205-F402-4E90-B6B6-2F5D8D7918B3}" srcOrd="0" destOrd="1" presId="urn:microsoft.com/office/officeart/2005/8/layout/chevron2"/>
    <dgm:cxn modelId="{725B31F7-9F2F-4AC9-A02D-085A3ED06F29}" srcId="{14D8E36D-81CC-4594-8472-3376288DE80B}" destId="{4D50F8EA-2330-42C1-8606-349E9BE8B0F6}" srcOrd="0" destOrd="0" parTransId="{5936B12F-A0B2-442D-8400-761342168233}" sibTransId="{9503726E-19FE-485D-9D13-3D967CBFECF4}"/>
    <dgm:cxn modelId="{584377EC-0D33-41FD-B2D2-D35AD8DB3CC5}" type="presOf" srcId="{4DB123F7-95BF-4CF4-B856-3DB8A8AE6B26}" destId="{14F176A1-7ACB-4125-8699-962B66BB9F96}" srcOrd="0" destOrd="2" presId="urn:microsoft.com/office/officeart/2005/8/layout/chevron2"/>
    <dgm:cxn modelId="{82513E81-8CDF-47CC-BF48-0309CBCC9A07}" srcId="{5F66281C-5925-44EA-A2BA-944198828E84}" destId="{44F32669-A251-45EE-A03F-2A7C225E8D9C}" srcOrd="0" destOrd="0" parTransId="{8868425C-81D0-42BE-967F-71EC73231604}" sibTransId="{F1DD0BD5-8EAD-4C9B-BAB1-279974954325}"/>
    <dgm:cxn modelId="{8A40160D-C2A6-4378-99A1-9113A27581E8}" type="presOf" srcId="{F840BA82-5946-4478-81B1-7CABDA8E10AE}" destId="{14F176A1-7ACB-4125-8699-962B66BB9F96}" srcOrd="0" destOrd="0" presId="urn:microsoft.com/office/officeart/2005/8/layout/chevron2"/>
    <dgm:cxn modelId="{057F7329-48B2-4C35-BB01-24B92A04B0FE}" type="presOf" srcId="{14D8E36D-81CC-4594-8472-3376288DE80B}" destId="{46B4B34C-5118-4097-8247-74D3440F2531}" srcOrd="0" destOrd="0" presId="urn:microsoft.com/office/officeart/2005/8/layout/chevron2"/>
    <dgm:cxn modelId="{55D44D99-3257-4871-A382-EF7105D83569}" srcId="{14D8E36D-81CC-4594-8472-3376288DE80B}" destId="{718DDE5C-940E-455A-BA9D-D10212D52968}" srcOrd="1" destOrd="0" parTransId="{C30F9694-7449-4CAD-A2AE-6B1F7D8BA735}" sibTransId="{26665BEF-B456-416E-9603-8BAD454CC618}"/>
    <dgm:cxn modelId="{F6007EF8-9639-45DE-9DFC-E7D519D05CA3}" type="presOf" srcId="{A8DDCAF4-CCF2-4446-8AD6-17222ECB8D9D}" destId="{14F176A1-7ACB-4125-8699-962B66BB9F96}" srcOrd="0" destOrd="1" presId="urn:microsoft.com/office/officeart/2005/8/layout/chevron2"/>
    <dgm:cxn modelId="{301374DE-98B8-4B74-9BE1-5AE43E329CE7}" type="presOf" srcId="{79651A17-49FF-4FA6-982C-11C1FC9CF05E}" destId="{5FC23205-F402-4E90-B6B6-2F5D8D7918B3}" srcOrd="0" destOrd="2" presId="urn:microsoft.com/office/officeart/2005/8/layout/chevron2"/>
    <dgm:cxn modelId="{5C3C5D4D-7CB3-44A4-BA38-80C93F081246}" srcId="{44F32669-A251-45EE-A03F-2A7C225E8D9C}" destId="{4DB123F7-95BF-4CF4-B856-3DB8A8AE6B26}" srcOrd="2" destOrd="0" parTransId="{78D854EF-3EF5-4406-9DE5-A5D66B536C33}" sibTransId="{9687629B-FF47-4135-8E31-38BD3945179E}"/>
    <dgm:cxn modelId="{3716F8D7-7C95-43D5-AABC-7FCDEF8B8F79}" srcId="{5F66281C-5925-44EA-A2BA-944198828E84}" destId="{AE6762DE-2A46-4B9B-8762-866FA0AB23DB}" srcOrd="1" destOrd="0" parTransId="{B118AD61-251F-4323-80B7-4EE51DD2E9CE}" sibTransId="{95BA705D-134A-43BA-9BB2-79931CEF5795}"/>
    <dgm:cxn modelId="{ADFE5983-9BEE-4B79-97A6-3EE70D3AE4F1}" srcId="{14D8E36D-81CC-4594-8472-3376288DE80B}" destId="{79651A17-49FF-4FA6-982C-11C1FC9CF05E}" srcOrd="2" destOrd="0" parTransId="{5BEB640F-F5C1-420D-84A7-87E5A7CF8730}" sibTransId="{317619F7-CF5D-4A94-A318-B14E1F199CAC}"/>
    <dgm:cxn modelId="{72A87333-FAF1-4E7F-AFB5-E1B88AF96F83}" type="presParOf" srcId="{FED4D20C-B902-47DC-8ABD-FF6AF81765BB}" destId="{EBD00005-2A7B-4494-AD21-54884AAF65C1}" srcOrd="0" destOrd="0" presId="urn:microsoft.com/office/officeart/2005/8/layout/chevron2"/>
    <dgm:cxn modelId="{8708028F-80E5-4EDD-9027-5479A0E1F0A9}" type="presParOf" srcId="{EBD00005-2A7B-4494-AD21-54884AAF65C1}" destId="{E848C62D-E193-4ABF-892F-19B8706D0DA1}" srcOrd="0" destOrd="0" presId="urn:microsoft.com/office/officeart/2005/8/layout/chevron2"/>
    <dgm:cxn modelId="{06B69D43-1D62-426D-9FB9-230C60E90FD6}" type="presParOf" srcId="{EBD00005-2A7B-4494-AD21-54884AAF65C1}" destId="{14F176A1-7ACB-4125-8699-962B66BB9F96}" srcOrd="1" destOrd="0" presId="urn:microsoft.com/office/officeart/2005/8/layout/chevron2"/>
    <dgm:cxn modelId="{F5984FF9-48A7-4390-ADE7-A79D0E491AAA}" type="presParOf" srcId="{FED4D20C-B902-47DC-8ABD-FF6AF81765BB}" destId="{C4EA3895-06AE-43CF-8482-48E9E47276BA}" srcOrd="1" destOrd="0" presId="urn:microsoft.com/office/officeart/2005/8/layout/chevron2"/>
    <dgm:cxn modelId="{79D09DB3-EA24-4E48-8E08-C0473361014F}" type="presParOf" srcId="{FED4D20C-B902-47DC-8ABD-FF6AF81765BB}" destId="{BECC8FC0-BAE5-4FB1-B17C-E13FC127F7C2}" srcOrd="2" destOrd="0" presId="urn:microsoft.com/office/officeart/2005/8/layout/chevron2"/>
    <dgm:cxn modelId="{F093CAD6-1D5F-4C80-A1D4-50A952A3FF8C}" type="presParOf" srcId="{BECC8FC0-BAE5-4FB1-B17C-E13FC127F7C2}" destId="{10BD089B-0645-4B48-B5CF-6AAB8FF4F78B}" srcOrd="0" destOrd="0" presId="urn:microsoft.com/office/officeart/2005/8/layout/chevron2"/>
    <dgm:cxn modelId="{4E998966-4D5A-413D-9BDC-2B3069698EBA}" type="presParOf" srcId="{BECC8FC0-BAE5-4FB1-B17C-E13FC127F7C2}" destId="{AC884910-71A3-4D37-917B-C3153596CE0C}" srcOrd="1" destOrd="0" presId="urn:microsoft.com/office/officeart/2005/8/layout/chevron2"/>
    <dgm:cxn modelId="{41D5AA47-FB63-478C-A1B3-7F0D21FB1586}" type="presParOf" srcId="{FED4D20C-B902-47DC-8ABD-FF6AF81765BB}" destId="{96D48966-3F55-41D0-9F74-9CA47B9BB08A}" srcOrd="3" destOrd="0" presId="urn:microsoft.com/office/officeart/2005/8/layout/chevron2"/>
    <dgm:cxn modelId="{1A551257-F3A9-4773-9F0B-71E1DF0C4CCD}" type="presParOf" srcId="{FED4D20C-B902-47DC-8ABD-FF6AF81765BB}" destId="{DEAE3E14-5843-44B0-B7FC-B8AD2D4D1857}" srcOrd="4" destOrd="0" presId="urn:microsoft.com/office/officeart/2005/8/layout/chevron2"/>
    <dgm:cxn modelId="{9D8FF155-83D5-4470-9DB0-7647D3B47B41}" type="presParOf" srcId="{DEAE3E14-5843-44B0-B7FC-B8AD2D4D1857}" destId="{46B4B34C-5118-4097-8247-74D3440F2531}" srcOrd="0" destOrd="0" presId="urn:microsoft.com/office/officeart/2005/8/layout/chevron2"/>
    <dgm:cxn modelId="{1FDE2101-5878-480F-9EC8-B891EC5643D8}" type="presParOf" srcId="{DEAE3E14-5843-44B0-B7FC-B8AD2D4D1857}" destId="{5FC23205-F402-4E90-B6B6-2F5D8D7918B3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C748707-714B-4726-97D6-05A1734BF9D5}" type="datetimeFigureOut">
              <a:rPr lang="en-US" smtClean="0"/>
              <a:pPr/>
              <a:t>12/23/2015</a:t>
            </a:fld>
            <a:endParaRPr lang="en-US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A7BF7B-99E6-4895-AD87-65F810016B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0" Type="http://schemas.openxmlformats.org/officeDocument/2006/relationships/audio" Target="../media/audio1.wav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openxmlformats.org/officeDocument/2006/relationships/audio" Target="../media/audio1.wav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openxmlformats.org/officeDocument/2006/relationships/audio" Target="../media/audio1.wav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openxmlformats.org/officeDocument/2006/relationships/audio" Target="../media/audio1.wav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192882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</a:rPr>
              <a:t>Проект нової редакції Закону України “Про оцінку майна, майнових прав та професійну оціночну діяльність в </a:t>
            </a:r>
            <a:r>
              <a:rPr lang="uk-UA" sz="3200" dirty="0" err="1" smtClean="0">
                <a:solidFill>
                  <a:schemeClr val="accent2">
                    <a:lumMod val="50000"/>
                  </a:schemeClr>
                </a:solidFill>
              </a:rPr>
              <a:t>Україні”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071810"/>
            <a:ext cx="7772400" cy="2928958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Char char="Ø"/>
            </a:pPr>
            <a:endParaRPr lang="uk-UA" sz="4100" b="1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buFont typeface="Wingdings" pitchFamily="2" charset="2"/>
              <a:buChar char="Ø"/>
            </a:pP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Прозорість і </a:t>
            </a: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Об'єктивність результатів оцінки</a:t>
            </a:r>
          </a:p>
          <a:p>
            <a:pPr algn="ctr">
              <a:buFont typeface="Wingdings" pitchFamily="2" charset="2"/>
              <a:buChar char="Ø"/>
            </a:pP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Дерегуляція</a:t>
            </a:r>
          </a:p>
          <a:p>
            <a:pPr algn="ctr">
              <a:buFont typeface="Wingdings" pitchFamily="2" charset="2"/>
              <a:buChar char="Ø"/>
            </a:pP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Захист прав споживачів</a:t>
            </a:r>
          </a:p>
          <a:p>
            <a:pPr algn="ctr">
              <a:buFont typeface="Wingdings" pitchFamily="2" charset="2"/>
              <a:buChar char="Ø"/>
            </a:pP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Міжнародні правила проведення оцінки</a:t>
            </a:r>
          </a:p>
          <a:p>
            <a:pPr algn="ctr">
              <a:buFont typeface="Wingdings" pitchFamily="2" charset="2"/>
              <a:buChar char="Ø"/>
            </a:pPr>
            <a:r>
              <a:rPr lang="uk-UA" sz="41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Відповідальність</a:t>
            </a:r>
            <a:endParaRPr lang="uk-UA" dirty="0" smtClean="0"/>
          </a:p>
          <a:p>
            <a:pPr algn="ctr">
              <a:buFont typeface="Wingdings" pitchFamily="2" charset="2"/>
              <a:buChar char="Ø"/>
            </a:pPr>
            <a:endParaRPr lang="uk-UA" dirty="0" smtClean="0"/>
          </a:p>
          <a:p>
            <a:pPr algn="ctr"/>
            <a:endParaRPr lang="uk-UA" sz="2300" b="1" dirty="0" smtClean="0"/>
          </a:p>
          <a:p>
            <a:pPr algn="ctr"/>
            <a:endParaRPr lang="uk-UA" sz="2300" b="1" dirty="0" smtClean="0"/>
          </a:p>
          <a:p>
            <a:pPr algn="ctr"/>
            <a:endParaRPr lang="uk-UA" sz="2300" b="1" dirty="0" smtClean="0"/>
          </a:p>
          <a:p>
            <a:pPr algn="ctr"/>
            <a:r>
              <a:rPr lang="uk-UA" sz="2900" b="1" dirty="0" smtClean="0"/>
              <a:t>Проект розроблено Фондом державного майна України на виконання Плану заходів з виконання Програми діяльності Кабінету Міністрів України та Стратегії сталого розвитку “Україна-2020”</a:t>
            </a:r>
          </a:p>
          <a:p>
            <a:pPr algn="ctr"/>
            <a:endParaRPr lang="uk-UA" sz="2900" b="1" dirty="0" smtClean="0"/>
          </a:p>
          <a:p>
            <a:pPr algn="ctr"/>
            <a:r>
              <a:rPr lang="uk-UA" sz="2900" b="1" dirty="0" smtClean="0"/>
              <a:t>2015</a:t>
            </a:r>
            <a:endParaRPr lang="en-US" sz="29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Прозорість і Об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’</a:t>
            </a:r>
            <a:r>
              <a:rPr lang="uk-UA" sz="1800" dirty="0" err="1" smtClean="0">
                <a:solidFill>
                  <a:schemeClr val="accent2">
                    <a:lumMod val="50000"/>
                  </a:schemeClr>
                </a:solidFill>
              </a:rPr>
              <a:t>єктивність</a:t>
            </a: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 результатів оцінки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4"/>
          </p:nvPr>
        </p:nvGraphicFramePr>
        <p:xfrm>
          <a:off x="4643438" y="1214422"/>
          <a:ext cx="4133879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2"/>
          </p:nvPr>
        </p:nvGraphicFramePr>
        <p:xfrm>
          <a:off x="608013" y="1214422"/>
          <a:ext cx="393065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3071802" y="4429132"/>
            <a:ext cx="484632" cy="50006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24" y="4929198"/>
            <a:ext cx="3571900" cy="92869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300" dirty="0" smtClean="0"/>
              <a:t> Збільшення строків проведення оцінки та ціни робіт для споживачів;</a:t>
            </a:r>
          </a:p>
          <a:p>
            <a:pPr algn="ctr">
              <a:buFontTx/>
              <a:buChar char="-"/>
            </a:pPr>
            <a:r>
              <a:rPr lang="uk-UA" sz="1300" dirty="0" smtClean="0"/>
              <a:t> Часті випадки </a:t>
            </a:r>
            <a:r>
              <a:rPr lang="uk-UA" sz="1300" dirty="0" err="1" smtClean="0"/>
              <a:t>необ</a:t>
            </a:r>
            <a:r>
              <a:rPr lang="en-US" sz="1300" dirty="0" smtClean="0"/>
              <a:t>’</a:t>
            </a:r>
            <a:r>
              <a:rPr lang="uk-UA" sz="1300" dirty="0" err="1" smtClean="0"/>
              <a:t>єктивної</a:t>
            </a:r>
            <a:r>
              <a:rPr lang="uk-UA" sz="1300" dirty="0" smtClean="0"/>
              <a:t> оцінки</a:t>
            </a:r>
            <a:endParaRPr lang="en-US" sz="13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72132" y="4500570"/>
            <a:ext cx="3143272" cy="142876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1100" b="1" dirty="0" smtClean="0"/>
              <a:t> Уникнення підстав для заниження</a:t>
            </a:r>
            <a:r>
              <a:rPr lang="en-US" sz="1100" b="1" dirty="0" smtClean="0"/>
              <a:t> (</a:t>
            </a:r>
            <a:r>
              <a:rPr lang="uk-UA" sz="1100" b="1" dirty="0" smtClean="0"/>
              <a:t>завищення</a:t>
            </a:r>
            <a:r>
              <a:rPr lang="en-US" sz="1100" b="1" dirty="0" smtClean="0"/>
              <a:t>)</a:t>
            </a:r>
            <a:r>
              <a:rPr lang="uk-UA" sz="1100" b="1" dirty="0" smtClean="0"/>
              <a:t> вартості об</a:t>
            </a:r>
            <a:r>
              <a:rPr lang="en-US" sz="1100" b="1" dirty="0" smtClean="0"/>
              <a:t>’</a:t>
            </a:r>
            <a:r>
              <a:rPr lang="uk-UA" sz="1100" b="1" dirty="0" err="1" smtClean="0"/>
              <a:t>єкта</a:t>
            </a:r>
            <a:r>
              <a:rPr lang="uk-UA" sz="1100" b="1" dirty="0" smtClean="0"/>
              <a:t>;</a:t>
            </a:r>
          </a:p>
          <a:p>
            <a:pPr algn="ctr">
              <a:buFontTx/>
              <a:buChar char="-"/>
            </a:pPr>
            <a:r>
              <a:rPr lang="uk-UA" sz="1100" b="1" dirty="0" smtClean="0"/>
              <a:t> Здешевлення вартості робіт для споживачів;</a:t>
            </a:r>
          </a:p>
          <a:p>
            <a:pPr algn="ctr">
              <a:buFontTx/>
              <a:buChar char="-"/>
            </a:pPr>
            <a:r>
              <a:rPr lang="uk-UA" sz="1100" b="1" dirty="0" smtClean="0"/>
              <a:t> Скорочення строків виконання робіт з оцінки</a:t>
            </a:r>
            <a:endParaRPr lang="en-US" sz="1100" b="1" dirty="0"/>
          </a:p>
        </p:txBody>
      </p:sp>
      <p:sp>
        <p:nvSpPr>
          <p:cNvPr id="19" name="Управляющая кнопка: звук 18">
            <a:hlinkClick r:id="" action="ppaction://noaction" highlightClick="1">
              <a:snd r:embed="rId10" name="applause.wav" builtIn="1"/>
            </a:hlinkClick>
          </p:cNvPr>
          <p:cNvSpPr/>
          <p:nvPr/>
        </p:nvSpPr>
        <p:spPr>
          <a:xfrm>
            <a:off x="4714876" y="4857760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Прозорість і Об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’</a:t>
            </a:r>
            <a:r>
              <a:rPr lang="uk-UA" sz="1800" dirty="0" err="1" smtClean="0">
                <a:solidFill>
                  <a:schemeClr val="accent2">
                    <a:lumMod val="50000"/>
                  </a:schemeClr>
                </a:solidFill>
              </a:rPr>
              <a:t>єктивність</a:t>
            </a: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 результатів оцінки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4"/>
          </p:nvPr>
        </p:nvGraphicFramePr>
        <p:xfrm>
          <a:off x="4429124" y="1071546"/>
          <a:ext cx="4133879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3643306" y="4143380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572008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Чисельні зловживання;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Чисельні скарги;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Непрозорий характер ціноутворення;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Правові обмеження у реалізації Фондом та </a:t>
            </a:r>
            <a:r>
              <a:rPr lang="uk-UA" sz="1050" b="1" dirty="0" err="1" smtClean="0"/>
              <a:t>саморегулівними</a:t>
            </a:r>
            <a:r>
              <a:rPr lang="uk-UA" sz="1050" b="1" dirty="0" smtClean="0"/>
              <a:t> організаціями оцінювачів повноважень з контролю</a:t>
            </a:r>
            <a:endParaRPr lang="en-US" sz="105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72132" y="5143512"/>
            <a:ext cx="3143272" cy="107157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900" b="1" dirty="0" smtClean="0"/>
              <a:t> Впровадження прозорих правил ціноутворення на відповідних ринках;</a:t>
            </a:r>
          </a:p>
          <a:p>
            <a:pPr algn="ctr">
              <a:buFontTx/>
              <a:buChar char="-"/>
            </a:pPr>
            <a:r>
              <a:rPr lang="uk-UA" sz="900" b="1" dirty="0" smtClean="0"/>
              <a:t> Можливість подолання корупції;</a:t>
            </a:r>
          </a:p>
          <a:p>
            <a:pPr algn="ctr">
              <a:buFontTx/>
              <a:buChar char="-"/>
            </a:pPr>
            <a:r>
              <a:rPr lang="uk-UA" sz="900" b="1" dirty="0" smtClean="0"/>
              <a:t> Можливість прогнозу показників місцевих та державного бюджету та збільшення надходження коштів до них</a:t>
            </a:r>
          </a:p>
        </p:txBody>
      </p:sp>
      <p:sp>
        <p:nvSpPr>
          <p:cNvPr id="19" name="Управляющая кнопка: звук 18">
            <a:hlinkClick r:id="" action="ppaction://noaction" highlightClick="1">
              <a:snd r:embed="rId6" name="applause.wav" builtIn="1"/>
            </a:hlinkClick>
          </p:cNvPr>
          <p:cNvSpPr/>
          <p:nvPr/>
        </p:nvSpPr>
        <p:spPr>
          <a:xfrm>
            <a:off x="4643438" y="5286388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2"/>
          </p:nvPr>
        </p:nvSpPr>
        <p:spPr>
          <a:xfrm>
            <a:off x="607224" y="1214422"/>
            <a:ext cx="3893338" cy="342902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1200" b="1" dirty="0" smtClean="0"/>
              <a:t>База оцінки тільки для цілей оподаткування;</a:t>
            </a:r>
          </a:p>
          <a:p>
            <a:r>
              <a:rPr lang="uk-UA" sz="1200" b="1" dirty="0" smtClean="0"/>
              <a:t>База оцінки закрита для суспільства (обмежений доступ);</a:t>
            </a:r>
          </a:p>
          <a:p>
            <a:r>
              <a:rPr lang="uk-UA" sz="1200" b="1" dirty="0" err="1" smtClean="0"/>
              <a:t>Комп</a:t>
            </a:r>
            <a:r>
              <a:rPr lang="en-US" sz="1200" b="1" dirty="0" smtClean="0"/>
              <a:t>’</a:t>
            </a:r>
            <a:r>
              <a:rPr lang="uk-UA" sz="1200" b="1" dirty="0" err="1" smtClean="0"/>
              <a:t>ютерна</a:t>
            </a:r>
            <a:r>
              <a:rPr lang="uk-UA" sz="1200" b="1" dirty="0" smtClean="0"/>
              <a:t> оболонка бази не належить державі;</a:t>
            </a:r>
          </a:p>
          <a:p>
            <a:r>
              <a:rPr lang="uk-UA" sz="1200" b="1" dirty="0" smtClean="0"/>
              <a:t>Рецензування звітів про оцінку, що внесені в Базу оцінки, не визначено</a:t>
            </a:r>
          </a:p>
        </p:txBody>
      </p:sp>
      <p:sp>
        <p:nvSpPr>
          <p:cNvPr id="14" name="Облако 13"/>
          <p:cNvSpPr/>
          <p:nvPr/>
        </p:nvSpPr>
        <p:spPr>
          <a:xfrm>
            <a:off x="500034" y="1142984"/>
            <a:ext cx="3857652" cy="1357322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accent2">
                    <a:lumMod val="50000"/>
                  </a:schemeClr>
                </a:solidFill>
              </a:rPr>
              <a:t>Моніторинг ціноутворення </a:t>
            </a: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05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uk-UA" sz="1050" b="1" dirty="0" smtClean="0">
                <a:solidFill>
                  <a:schemeClr val="accent2">
                    <a:lumMod val="50000"/>
                  </a:schemeClr>
                </a:solidFill>
              </a:rPr>
              <a:t>відсутні дієві механізми перевірки і реагування на </a:t>
            </a:r>
            <a:r>
              <a:rPr lang="uk-UA" sz="1050" b="1" dirty="0" err="1" smtClean="0">
                <a:solidFill>
                  <a:schemeClr val="accent2">
                    <a:lumMod val="50000"/>
                  </a:schemeClr>
                </a:solidFill>
              </a:rPr>
              <a:t>необ</a:t>
            </a:r>
            <a:r>
              <a:rPr lang="en-US" sz="1050" b="1" dirty="0" smtClean="0">
                <a:solidFill>
                  <a:schemeClr val="accent2">
                    <a:lumMod val="50000"/>
                  </a:schemeClr>
                </a:solidFill>
              </a:rPr>
              <a:t>’</a:t>
            </a:r>
            <a:r>
              <a:rPr lang="uk-UA" sz="1050" b="1" dirty="0" err="1" smtClean="0">
                <a:solidFill>
                  <a:schemeClr val="accent2">
                    <a:lumMod val="50000"/>
                  </a:schemeClr>
                </a:solidFill>
              </a:rPr>
              <a:t>єктивну</a:t>
            </a:r>
            <a:r>
              <a:rPr lang="uk-UA" sz="1050" b="1" dirty="0" smtClean="0">
                <a:solidFill>
                  <a:schemeClr val="accent2">
                    <a:lumMod val="50000"/>
                  </a:schemeClr>
                </a:solidFill>
              </a:rPr>
              <a:t> оцінку)</a:t>
            </a:r>
            <a:endParaRPr lang="en-US" sz="105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Дерегуляція </a:t>
            </a:r>
            <a:r>
              <a:rPr lang="uk-UA" sz="1200" dirty="0" smtClean="0">
                <a:solidFill>
                  <a:schemeClr val="accent2">
                    <a:lumMod val="50000"/>
                  </a:schemeClr>
                </a:solidFill>
              </a:rPr>
              <a:t>(роль професійної спільноти у регулюванні)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4"/>
          </p:nvPr>
        </p:nvGraphicFramePr>
        <p:xfrm>
          <a:off x="4429124" y="1071546"/>
          <a:ext cx="4133879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3643306" y="4143380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572008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200" b="1" dirty="0" smtClean="0"/>
              <a:t>Держава не використовує належним чином механізм впливу професійної громадськості для забезпечення прозорої та об</a:t>
            </a:r>
            <a:r>
              <a:rPr lang="en-US" sz="1200" b="1" dirty="0" smtClean="0"/>
              <a:t>’</a:t>
            </a:r>
            <a:r>
              <a:rPr lang="uk-UA" sz="1200" b="1" dirty="0" err="1" smtClean="0"/>
              <a:t>єктивної</a:t>
            </a:r>
            <a:r>
              <a:rPr lang="uk-UA" sz="1200" b="1" dirty="0" smtClean="0"/>
              <a:t> оцінки;</a:t>
            </a:r>
          </a:p>
          <a:p>
            <a:pPr algn="ctr">
              <a:buFontTx/>
              <a:buChar char="-"/>
            </a:pPr>
            <a:r>
              <a:rPr lang="uk-UA" sz="1200" b="1" dirty="0" smtClean="0"/>
              <a:t> Система регулювання не відповідає європейській практиці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72132" y="5143512"/>
            <a:ext cx="3143272" cy="121444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Прозорий характер регулювання;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Підвищення рівня і якості професійної кваліфікації оцінювачів;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Широке залучення громадськості до регулювання</a:t>
            </a:r>
          </a:p>
        </p:txBody>
      </p:sp>
      <p:sp>
        <p:nvSpPr>
          <p:cNvPr id="19" name="Управляющая кнопка: звук 18">
            <a:hlinkClick r:id="" action="ppaction://noaction" highlightClick="1">
              <a:snd r:embed="rId6" name="applause.wav" builtIn="1"/>
            </a:hlinkClick>
          </p:cNvPr>
          <p:cNvSpPr/>
          <p:nvPr/>
        </p:nvSpPr>
        <p:spPr>
          <a:xfrm>
            <a:off x="4643438" y="5429264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642910" y="1428736"/>
            <a:ext cx="3931920" cy="3489960"/>
          </a:xfrm>
        </p:spPr>
        <p:txBody>
          <a:bodyPr>
            <a:normAutofit/>
          </a:bodyPr>
          <a:lstStyle/>
          <a:p>
            <a:r>
              <a:rPr lang="uk-UA" sz="1200" b="1" dirty="0" smtClean="0"/>
              <a:t>Вплив саморегулівних організацій оцінювачів (СРО) обмежений виключно громадською ініціативою;</a:t>
            </a:r>
          </a:p>
          <a:p>
            <a:r>
              <a:rPr lang="uk-UA" sz="1200" b="1" dirty="0" smtClean="0"/>
              <a:t>Відсутній механізм взаємодії органів державної влади із професійною оціночною спільнотою на етапі опрацювання нормотворчих ініціатив (в 2012 році Наглядова рада з питань оціночної діяльності була виключена із Закону);</a:t>
            </a:r>
          </a:p>
          <a:p>
            <a:r>
              <a:rPr lang="uk-UA" sz="1200" b="1" dirty="0" err="1" smtClean="0"/>
              <a:t>Саморегулівні</a:t>
            </a:r>
            <a:r>
              <a:rPr lang="uk-UA" sz="1200" b="1" dirty="0" smtClean="0"/>
              <a:t> організації не впливають на процес навчання;</a:t>
            </a:r>
          </a:p>
          <a:p>
            <a:pPr>
              <a:buNone/>
            </a:pPr>
            <a:endParaRPr lang="en-US" sz="1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Дерегуляція </a:t>
            </a:r>
            <a:r>
              <a:rPr lang="uk-UA" sz="1200" dirty="0" smtClean="0">
                <a:solidFill>
                  <a:schemeClr val="accent2">
                    <a:lumMod val="50000"/>
                  </a:schemeClr>
                </a:solidFill>
              </a:rPr>
              <a:t>(роль держави у регулюванні)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4"/>
          </p:nvPr>
        </p:nvGraphicFramePr>
        <p:xfrm>
          <a:off x="4429124" y="1071546"/>
          <a:ext cx="4133879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трелка вниз 9"/>
          <p:cNvSpPr/>
          <p:nvPr/>
        </p:nvSpPr>
        <p:spPr>
          <a:xfrm>
            <a:off x="4000496" y="4214818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643446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/>
            <a:r>
              <a:rPr lang="uk-UA" sz="1300" b="1" dirty="0" smtClean="0"/>
              <a:t>- Зниження авторитету професії;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Чисельні зловживання, на які держава не може належним чином реагувати;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Чисельні скарги та судові позови на непрофесійну оцінку</a:t>
            </a: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500034" y="1214422"/>
            <a:ext cx="4000528" cy="32861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1050" b="1" dirty="0" smtClean="0"/>
              <a:t>Спрощена система одержання сертифіката суб'єктом господарювання</a:t>
            </a:r>
          </a:p>
          <a:p>
            <a:pPr>
              <a:lnSpc>
                <a:spcPct val="120000"/>
              </a:lnSpc>
            </a:pPr>
            <a:r>
              <a:rPr lang="uk-UA" sz="1050" b="1" dirty="0" smtClean="0"/>
              <a:t>Сертифікат видається один раз на три роки</a:t>
            </a:r>
          </a:p>
          <a:p>
            <a:pPr>
              <a:lnSpc>
                <a:spcPct val="120000"/>
              </a:lnSpc>
            </a:pPr>
            <a:r>
              <a:rPr lang="uk-UA" sz="1050" b="1" dirty="0" smtClean="0"/>
              <a:t>Анулювання сертифіката за неякісну роботу не є критичним для суб'єкта господарювання: отримати новий можна за такою ж спрощеною процедурою (максимум 30 календарних днів)</a:t>
            </a:r>
          </a:p>
          <a:p>
            <a:pPr>
              <a:lnSpc>
                <a:spcPct val="120000"/>
              </a:lnSpc>
            </a:pPr>
            <a:r>
              <a:rPr lang="uk-UA" sz="1050" b="1" dirty="0" smtClean="0"/>
              <a:t>Підвищення кваліфікації оцінювачами відбувається раз у два роки</a:t>
            </a:r>
          </a:p>
          <a:p>
            <a:pPr>
              <a:lnSpc>
                <a:spcPct val="120000"/>
              </a:lnSpc>
            </a:pPr>
            <a:r>
              <a:rPr lang="uk-UA" sz="1050" b="1" dirty="0" smtClean="0"/>
              <a:t>Контроль за якістю професійної підготовки оцінювачів фактично покладено на державу</a:t>
            </a:r>
          </a:p>
          <a:p>
            <a:pPr>
              <a:lnSpc>
                <a:spcPct val="120000"/>
              </a:lnSpc>
            </a:pPr>
            <a:r>
              <a:rPr lang="uk-UA" sz="1050" b="1" dirty="0" smtClean="0"/>
              <a:t>Великий </a:t>
            </a:r>
            <a:r>
              <a:rPr lang="uk-UA" sz="1050" b="1" dirty="0" err="1" smtClean="0"/>
              <a:t>“паперовий”</a:t>
            </a:r>
            <a:r>
              <a:rPr lang="uk-UA" sz="1050" b="1" dirty="0" smtClean="0"/>
              <a:t> документообіг</a:t>
            </a:r>
          </a:p>
          <a:p>
            <a:endParaRPr lang="en-US" sz="105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Захист прав споживачів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000496" y="4214818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643446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Чисельні скарги та судові позови на </a:t>
            </a:r>
            <a:r>
              <a:rPr lang="uk-UA" sz="1050" b="1" dirty="0" err="1" smtClean="0"/>
              <a:t>необ</a:t>
            </a:r>
            <a:r>
              <a:rPr lang="en-US" sz="1050" b="1" dirty="0" smtClean="0"/>
              <a:t>’</a:t>
            </a:r>
            <a:r>
              <a:rPr lang="uk-UA" sz="1050" b="1" dirty="0" err="1" smtClean="0"/>
              <a:t>єктивну</a:t>
            </a:r>
            <a:r>
              <a:rPr lang="uk-UA" sz="1050" b="1" dirty="0" smtClean="0"/>
              <a:t> оцінку, які інколи розглядаються роками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Недобросовісна конкуренція та ціновий зговір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Зниження авторитету професії та довіри до результатів роботи</a:t>
            </a: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500034" y="1285860"/>
            <a:ext cx="4000528" cy="321471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uk-UA" sz="1400" b="1" dirty="0" smtClean="0"/>
              <a:t>Можливість оскаржити результати оцінки до суду</a:t>
            </a:r>
          </a:p>
          <a:p>
            <a:pPr>
              <a:lnSpc>
                <a:spcPct val="120000"/>
              </a:lnSpc>
              <a:buNone/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r>
              <a:rPr lang="uk-UA" sz="1400" b="1" dirty="0" smtClean="0"/>
              <a:t>Можливість оскаржити якість оцінки до Фонду</a:t>
            </a:r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r>
              <a:rPr lang="uk-UA" sz="1400" b="1" dirty="0" smtClean="0"/>
              <a:t>Відсутність у Фонду повноважень отримати оцінку для рецензування, якщо є скарга</a:t>
            </a:r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r>
              <a:rPr lang="uk-UA" sz="1400" b="1" dirty="0" smtClean="0"/>
              <a:t>Наявність </a:t>
            </a:r>
            <a:r>
              <a:rPr lang="uk-UA" sz="1400" b="1" dirty="0" err="1" smtClean="0"/>
              <a:t>“схем”</a:t>
            </a:r>
            <a:r>
              <a:rPr lang="uk-UA" sz="1400" b="1" dirty="0" smtClean="0"/>
              <a:t> уникнення оцінювачів і суб'єктів оціночної діяльності від відповідальності</a:t>
            </a:r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r>
              <a:rPr lang="uk-UA" sz="1400" b="1" dirty="0" smtClean="0"/>
              <a:t>Непоодинокі випадки побутової корупції</a:t>
            </a:r>
            <a:endParaRPr lang="en-US" sz="1400" b="1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4"/>
          </p:nvPr>
        </p:nvGraphicFramePr>
        <p:xfrm>
          <a:off x="4714876" y="1214422"/>
          <a:ext cx="3940175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Управляющая кнопка: звук 15">
            <a:hlinkClick r:id="" action="ppaction://noaction" highlightClick="1">
              <a:snd r:embed="rId6" name="applause.wav" builtIn="1"/>
            </a:hlinkClick>
          </p:cNvPr>
          <p:cNvSpPr/>
          <p:nvPr/>
        </p:nvSpPr>
        <p:spPr>
          <a:xfrm>
            <a:off x="4929190" y="5286388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072074"/>
            <a:ext cx="2857520" cy="114300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1000" b="1" dirty="0" smtClean="0"/>
              <a:t> Суспільний контроль за якістю оцінки;</a:t>
            </a:r>
          </a:p>
          <a:p>
            <a:pPr algn="ctr">
              <a:buFontTx/>
              <a:buChar char="-"/>
            </a:pPr>
            <a:r>
              <a:rPr lang="uk-UA" sz="1000" b="1" dirty="0" smtClean="0"/>
              <a:t> Відновлення довіри до професії;</a:t>
            </a:r>
          </a:p>
          <a:p>
            <a:pPr algn="ctr">
              <a:buFontTx/>
              <a:buChar char="-"/>
            </a:pPr>
            <a:r>
              <a:rPr lang="uk-UA" sz="1000" b="1" dirty="0" smtClean="0"/>
              <a:t> Збільшення надходжень до бюджету</a:t>
            </a:r>
          </a:p>
          <a:p>
            <a:pPr algn="ctr">
              <a:buFontTx/>
              <a:buChar char="-"/>
            </a:pPr>
            <a:endParaRPr lang="uk-UA" sz="1200" b="1" dirty="0" smtClean="0"/>
          </a:p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Міжнародні правила проведення оцінки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000496" y="4214818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643446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Проблеми ефективності інвестиційної діяльності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Збільшення ризиків інвестування</a:t>
            </a:r>
          </a:p>
          <a:p>
            <a:pPr algn="ctr">
              <a:buFontTx/>
              <a:buChar char="-"/>
            </a:pPr>
            <a:endParaRPr lang="uk-UA" sz="1050" b="1" dirty="0" smtClean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500034" y="1285860"/>
            <a:ext cx="4000528" cy="321471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uk-UA" sz="1400" b="1" dirty="0" smtClean="0"/>
              <a:t>Національні стандарти оцінки, розробка яких здійснюється на засадах Міжнародних стандартів оцінки</a:t>
            </a:r>
          </a:p>
          <a:p>
            <a:pPr>
              <a:lnSpc>
                <a:spcPct val="120000"/>
              </a:lnSpc>
            </a:pPr>
            <a:r>
              <a:rPr lang="uk-UA" sz="1400" b="1" dirty="0" smtClean="0"/>
              <a:t>Відсутність ефективних запобіжників </a:t>
            </a:r>
            <a:r>
              <a:rPr lang="uk-UA" sz="1400" b="1" dirty="0" err="1" smtClean="0"/>
              <a:t>“нормотворення”</a:t>
            </a:r>
            <a:r>
              <a:rPr lang="uk-UA" sz="1400" b="1" dirty="0" smtClean="0"/>
              <a:t> в питаннях оцінки майна, що суперечать Національним стандартам оцінки та Міжнародним стандартам оцінки</a:t>
            </a:r>
          </a:p>
          <a:p>
            <a:pPr>
              <a:lnSpc>
                <a:spcPct val="120000"/>
              </a:lnSpc>
            </a:pPr>
            <a:r>
              <a:rPr lang="uk-UA" sz="1400" b="1" dirty="0" smtClean="0"/>
              <a:t>Відсутність ефективного контролю за їх виконанням </a:t>
            </a:r>
            <a:endParaRPr lang="en-US" sz="1400" b="1" dirty="0"/>
          </a:p>
        </p:txBody>
      </p:sp>
      <p:sp>
        <p:nvSpPr>
          <p:cNvPr id="16" name="Управляющая кнопка: звук 15">
            <a:hlinkClick r:id="" action="ppaction://noaction" highlightClick="1">
              <a:snd r:embed="rId2" name="applause.wav" builtIn="1"/>
            </a:hlinkClick>
          </p:cNvPr>
          <p:cNvSpPr/>
          <p:nvPr/>
        </p:nvSpPr>
        <p:spPr>
          <a:xfrm>
            <a:off x="4929190" y="5286388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857884" y="5000636"/>
            <a:ext cx="2857520" cy="121444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1000" b="1" dirty="0" smtClean="0"/>
              <a:t> </a:t>
            </a:r>
            <a:r>
              <a:rPr lang="uk-UA" sz="1050" b="1" dirty="0" smtClean="0"/>
              <a:t>Впровадження в практику найкращого міжнародного досвіду оцінки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Позитивний вплив на інвестиційний клімат України</a:t>
            </a:r>
          </a:p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1700" b="1" dirty="0" smtClean="0"/>
              <a:t>Національні стандарти оцінки є основними методичними документами;</a:t>
            </a:r>
          </a:p>
          <a:p>
            <a:pPr>
              <a:buNone/>
            </a:pPr>
            <a:endParaRPr lang="uk-UA" sz="1700" b="1" dirty="0" smtClean="0"/>
          </a:p>
          <a:p>
            <a:r>
              <a:rPr lang="uk-UA" sz="1700" b="1" dirty="0" smtClean="0"/>
              <a:t>Запровадження випадків, де застосовуються Міжнародні стандарти оцінки на рівні з Національними стандартами оцінки</a:t>
            </a:r>
            <a:endParaRPr lang="en-US" sz="1700" b="1" dirty="0"/>
          </a:p>
        </p:txBody>
      </p:sp>
      <p:sp>
        <p:nvSpPr>
          <p:cNvPr id="19" name="Солнце 18"/>
          <p:cNvSpPr/>
          <p:nvPr/>
        </p:nvSpPr>
        <p:spPr>
          <a:xfrm>
            <a:off x="7715272" y="1285860"/>
            <a:ext cx="914400" cy="914400"/>
          </a:xfrm>
          <a:prstGeom prst="sun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857868"/>
            <a:ext cx="8183880" cy="714404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Базові порівняння: </a:t>
            </a:r>
            <a:b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Відповідальність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Діюча редакція Закону</a:t>
            </a:r>
            <a:endParaRPr lang="en-US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>
                <a:solidFill>
                  <a:schemeClr val="accent2"/>
                </a:solidFill>
              </a:rPr>
              <a:t>Нова редакція Закону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000496" y="4214818"/>
            <a:ext cx="484632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643446"/>
            <a:ext cx="3929090" cy="1285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b="1" dirty="0" smtClean="0"/>
              <a:t>НАСЛІДКИ: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Видача кваліфікаційного свідоцтва відбувається не раніше, ніж через рік після позбавлення</a:t>
            </a:r>
          </a:p>
          <a:p>
            <a:pPr algn="ctr">
              <a:buFontTx/>
              <a:buChar char="-"/>
            </a:pPr>
            <a:r>
              <a:rPr lang="uk-UA" sz="1050" b="1" dirty="0" smtClean="0"/>
              <a:t> Можливість одержання нового сертифіката суб'єкта оціночної діяльності через 30 календарних днів</a:t>
            </a:r>
          </a:p>
          <a:p>
            <a:pPr algn="ctr">
              <a:buFontTx/>
              <a:buChar char="-"/>
            </a:pPr>
            <a:endParaRPr lang="uk-UA" sz="1050" b="1" dirty="0" smtClean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500034" y="1285860"/>
            <a:ext cx="4000528" cy="321471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endParaRPr lang="en-US" sz="1400" b="1" dirty="0"/>
          </a:p>
        </p:txBody>
      </p:sp>
      <p:sp>
        <p:nvSpPr>
          <p:cNvPr id="16" name="Управляющая кнопка: звук 15">
            <a:hlinkClick r:id="" action="ppaction://noaction" highlightClick="1">
              <a:snd r:embed="rId2" name="applause.wav" builtIn="1"/>
            </a:hlinkClick>
          </p:cNvPr>
          <p:cNvSpPr/>
          <p:nvPr/>
        </p:nvSpPr>
        <p:spPr>
          <a:xfrm>
            <a:off x="4714876" y="5357826"/>
            <a:ext cx="785818" cy="714380"/>
          </a:xfrm>
          <a:prstGeom prst="actionButtonSoun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3570" y="5000636"/>
            <a:ext cx="3071834" cy="142876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 b="1" dirty="0" smtClean="0"/>
          </a:p>
          <a:p>
            <a:pPr algn="ctr"/>
            <a:endParaRPr lang="uk-UA" sz="1200" b="1" dirty="0" smtClean="0"/>
          </a:p>
          <a:p>
            <a:pPr algn="ctr"/>
            <a:r>
              <a:rPr lang="uk-UA" sz="1200" b="1" dirty="0" smtClean="0"/>
              <a:t>РЕЗУЛЬТАТ:</a:t>
            </a:r>
          </a:p>
          <a:p>
            <a:pPr algn="ctr">
              <a:buFontTx/>
              <a:buChar char="-"/>
            </a:pPr>
            <a:r>
              <a:rPr lang="uk-UA" sz="1200" b="1" dirty="0" smtClean="0"/>
              <a:t>Впровадження дієвих правил </a:t>
            </a:r>
            <a:r>
              <a:rPr lang="uk-UA" sz="1100" b="1" dirty="0" smtClean="0"/>
              <a:t>прозорої</a:t>
            </a:r>
            <a:r>
              <a:rPr lang="uk-UA" sz="1200" b="1" dirty="0" smtClean="0"/>
              <a:t> конкуренції</a:t>
            </a:r>
          </a:p>
          <a:p>
            <a:pPr algn="ctr">
              <a:buFontTx/>
              <a:buChar char="-"/>
            </a:pPr>
            <a:r>
              <a:rPr lang="uk-UA" sz="1200" b="1" dirty="0" smtClean="0"/>
              <a:t> Зменшення ризиків необ'єктивної оцінки</a:t>
            </a:r>
          </a:p>
          <a:p>
            <a:pPr algn="ctr">
              <a:buFontTx/>
              <a:buChar char="-"/>
            </a:pPr>
            <a:r>
              <a:rPr lang="uk-UA" sz="1200" b="1" dirty="0" smtClean="0"/>
              <a:t>Відновлення суспільної довіри </a:t>
            </a:r>
          </a:p>
          <a:p>
            <a:pPr algn="ctr">
              <a:buFontTx/>
              <a:buChar char="-"/>
            </a:pPr>
            <a:endParaRPr lang="uk-UA" sz="1200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endParaRPr lang="uk-UA" dirty="0" smtClean="0"/>
          </a:p>
          <a:p>
            <a:r>
              <a:rPr lang="uk-UA" sz="2300" b="1" dirty="0" smtClean="0"/>
              <a:t>Чітко визначено, що таке </a:t>
            </a:r>
          </a:p>
          <a:p>
            <a:pPr>
              <a:buNone/>
            </a:pPr>
            <a:r>
              <a:rPr lang="uk-UA" sz="2300" b="1" dirty="0" smtClean="0"/>
              <a:t>	</a:t>
            </a:r>
            <a:r>
              <a:rPr lang="uk-UA" sz="2300" b="1" dirty="0" err="1" smtClean="0"/>
              <a:t>“грубе</a:t>
            </a:r>
            <a:r>
              <a:rPr lang="uk-UA" sz="2300" b="1" dirty="0" smtClean="0"/>
              <a:t> </a:t>
            </a:r>
            <a:r>
              <a:rPr lang="uk-UA" sz="2300" b="1" dirty="0" err="1" smtClean="0"/>
              <a:t>порушення”</a:t>
            </a:r>
            <a:endParaRPr lang="uk-UA" sz="2300" b="1" dirty="0" smtClean="0"/>
          </a:p>
          <a:p>
            <a:r>
              <a:rPr lang="uk-UA" sz="2300" b="1" dirty="0" smtClean="0"/>
              <a:t>Чітко визначені </a:t>
            </a:r>
            <a:r>
              <a:rPr lang="uk-UA" sz="2300" b="1" dirty="0" smtClean="0"/>
              <a:t>обмеження</a:t>
            </a:r>
            <a:r>
              <a:rPr lang="en-US" sz="2300" b="1" dirty="0" smtClean="0"/>
              <a:t> </a:t>
            </a:r>
            <a:r>
              <a:rPr lang="uk-UA" sz="2300" b="1" dirty="0" smtClean="0"/>
              <a:t>для оцінювачів та </a:t>
            </a:r>
            <a:r>
              <a:rPr lang="uk-UA" sz="2300" b="1" dirty="0" err="1" smtClean="0"/>
              <a:t>СОД</a:t>
            </a:r>
            <a:r>
              <a:rPr lang="uk-UA" sz="2300" b="1" dirty="0" smtClean="0"/>
              <a:t> щодо </a:t>
            </a:r>
            <a:r>
              <a:rPr lang="uk-UA" sz="2300" b="1" dirty="0" smtClean="0"/>
              <a:t>проведення оцінки майна, у тому числі пов'язаним </a:t>
            </a:r>
            <a:r>
              <a:rPr lang="uk-UA" sz="2300" b="1" dirty="0" smtClean="0"/>
              <a:t>особам</a:t>
            </a:r>
          </a:p>
          <a:p>
            <a:r>
              <a:rPr lang="uk-UA" sz="2300" b="1" dirty="0" smtClean="0"/>
              <a:t>Передбачена відповідальність рецензента, у тому числі шляхом позбавлення його кваліфікаційного свідоцтва оцінювача</a:t>
            </a:r>
            <a:r>
              <a:rPr lang="uk-UA" sz="2300" b="1" dirty="0" smtClean="0"/>
              <a:t> </a:t>
            </a:r>
            <a:endParaRPr lang="uk-UA" sz="2300" b="1" dirty="0" smtClean="0"/>
          </a:p>
          <a:p>
            <a:r>
              <a:rPr lang="uk-UA" sz="2300" b="1" dirty="0" smtClean="0"/>
              <a:t>Видача кваліфікаційного свідоцтва оцінювачу після позбавлення за грубі порушення чи за порушення обмежень – не раніше, ніж через 5 років</a:t>
            </a:r>
          </a:p>
          <a:p>
            <a:r>
              <a:rPr lang="uk-UA" sz="2300" b="1" dirty="0" smtClean="0"/>
              <a:t>Видача суб'єкту господарювання сертифіката після анулювання через порушення обмежень – не раніше, ніж через 1 рік</a:t>
            </a:r>
          </a:p>
          <a:p>
            <a:r>
              <a:rPr lang="uk-UA" sz="2300" b="1" dirty="0" smtClean="0"/>
              <a:t>Видача суб'єкту господарювання сертифіката після анулювання через грубі порушення – не раніше, ніж через 5 років</a:t>
            </a:r>
          </a:p>
          <a:p>
            <a:endParaRPr lang="uk-UA" sz="1400" b="1" dirty="0" smtClean="0"/>
          </a:p>
          <a:p>
            <a:pPr>
              <a:buNone/>
            </a:pPr>
            <a:endParaRPr lang="uk-UA" sz="1400" b="1" dirty="0" smtClean="0"/>
          </a:p>
          <a:p>
            <a:endParaRPr lang="uk-UA" sz="1400" dirty="0" smtClean="0"/>
          </a:p>
        </p:txBody>
      </p:sp>
      <p:sp>
        <p:nvSpPr>
          <p:cNvPr id="19" name="Солнце 18"/>
          <p:cNvSpPr/>
          <p:nvPr/>
        </p:nvSpPr>
        <p:spPr>
          <a:xfrm>
            <a:off x="7715272" y="1285860"/>
            <a:ext cx="914400" cy="914400"/>
          </a:xfrm>
          <a:prstGeom prst="su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Молния 13"/>
          <p:cNvSpPr/>
          <p:nvPr/>
        </p:nvSpPr>
        <p:spPr>
          <a:xfrm>
            <a:off x="214282" y="1785926"/>
            <a:ext cx="2071702" cy="2786082"/>
          </a:xfrm>
          <a:prstGeom prst="lightningBol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Выноска-облако 20"/>
          <p:cNvSpPr/>
          <p:nvPr/>
        </p:nvSpPr>
        <p:spPr>
          <a:xfrm>
            <a:off x="500034" y="1500174"/>
            <a:ext cx="3429024" cy="1285884"/>
          </a:xfrm>
          <a:prstGeom prst="cloudCallo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Відповідальність оцінювачів і </a:t>
            </a:r>
            <a:r>
              <a:rPr lang="uk-UA" sz="1400" b="1" dirty="0" err="1" smtClean="0"/>
              <a:t>суб</a:t>
            </a:r>
            <a:r>
              <a:rPr lang="en-US" sz="1400" b="1" dirty="0" smtClean="0"/>
              <a:t>’</a:t>
            </a:r>
            <a:r>
              <a:rPr lang="uk-UA" sz="1400" b="1" dirty="0" smtClean="0"/>
              <a:t>єктів оціночної діяльності </a:t>
            </a:r>
            <a:r>
              <a:rPr lang="uk-UA" sz="1400" b="1" dirty="0" smtClean="0"/>
              <a:t>(</a:t>
            </a:r>
            <a:r>
              <a:rPr lang="uk-UA" sz="1400" b="1" dirty="0" err="1" smtClean="0"/>
              <a:t>СОД</a:t>
            </a:r>
            <a:r>
              <a:rPr lang="uk-UA" sz="1400" b="1" dirty="0" smtClean="0"/>
              <a:t>) обмежена</a:t>
            </a:r>
            <a:endParaRPr lang="en-US" sz="1400" b="1" dirty="0"/>
          </a:p>
        </p:txBody>
      </p:sp>
      <p:sp>
        <p:nvSpPr>
          <p:cNvPr id="22" name="Выноска-облако 21"/>
          <p:cNvSpPr/>
          <p:nvPr/>
        </p:nvSpPr>
        <p:spPr>
          <a:xfrm>
            <a:off x="1714480" y="2643182"/>
            <a:ext cx="3143272" cy="1285884"/>
          </a:xfrm>
          <a:prstGeom prst="cloudCallo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Відповідальність </a:t>
            </a:r>
            <a:r>
              <a:rPr lang="ru-RU" sz="1400" b="1" dirty="0" smtClean="0"/>
              <a:t>рецензент</a:t>
            </a:r>
            <a:r>
              <a:rPr lang="uk-UA" sz="1400" b="1" dirty="0" smtClean="0"/>
              <a:t>ів  не визначена</a:t>
            </a:r>
            <a:endParaRPr lang="en-US" sz="1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303040"/>
          </a:xfrm>
        </p:spPr>
        <p:txBody>
          <a:bodyPr/>
          <a:lstStyle/>
          <a:p>
            <a:pPr algn="ctr"/>
            <a:r>
              <a:rPr lang="uk-UA" dirty="0" smtClean="0"/>
              <a:t>Дякуємо за увагу!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28604"/>
            <a:ext cx="8283922" cy="507209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Проект Закону розроблено спільно із </a:t>
            </a:r>
            <a:r>
              <a:rPr lang="uk-UA" sz="1300" b="1" dirty="0" err="1" smtClean="0"/>
              <a:t>саморегулівними</a:t>
            </a:r>
            <a:r>
              <a:rPr lang="uk-UA" sz="1300" b="1" dirty="0" smtClean="0"/>
              <a:t> організаціями оцінювачів та неодноразово обговорено серед професійної оціночної спільноти</a:t>
            </a:r>
          </a:p>
          <a:p>
            <a:pPr>
              <a:buNone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Проект Закону погоджено без зауважень </a:t>
            </a:r>
            <a:r>
              <a:rPr lang="uk-UA" sz="1300" b="1" dirty="0" err="1" smtClean="0"/>
              <a:t>Мінекономрозвитку</a:t>
            </a:r>
            <a:r>
              <a:rPr lang="uk-UA" sz="1300" b="1" dirty="0" smtClean="0"/>
              <a:t>, Державною регуляторною службою</a:t>
            </a:r>
          </a:p>
          <a:p>
            <a:pPr>
              <a:buNone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Проект Закону погоджено із зауваженнями, які Фондом повністю враховані, Міністерством фінансів</a:t>
            </a:r>
          </a:p>
          <a:p>
            <a:pPr>
              <a:buNone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Висновок Міністерства юстиції містив зауваження, які Фондом практично повністю враховані, проект Закону </a:t>
            </a:r>
            <a:r>
              <a:rPr lang="uk-UA" sz="1300" b="1" smtClean="0"/>
              <a:t>був суттєво </a:t>
            </a:r>
            <a:r>
              <a:rPr lang="uk-UA" sz="1300" b="1" dirty="0" smtClean="0"/>
              <a:t>доопрацьований</a:t>
            </a:r>
          </a:p>
          <a:p>
            <a:pPr>
              <a:buNone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Запровадження норм проекту Закону не потребує видатків державного бюджету</a:t>
            </a:r>
          </a:p>
          <a:p>
            <a:pPr>
              <a:buNone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Запровадження норм проекту Закону сприятиме суттєвому збільшенню надходжень до державного та місцевих бюджетів</a:t>
            </a:r>
          </a:p>
          <a:p>
            <a:pPr>
              <a:buFont typeface="Wingdings" pitchFamily="2" charset="2"/>
              <a:buChar char="v"/>
            </a:pPr>
            <a:endParaRPr lang="uk-UA" sz="1300" b="1" dirty="0" smtClean="0"/>
          </a:p>
          <a:p>
            <a:pPr>
              <a:buFont typeface="Wingdings" pitchFamily="2" charset="2"/>
              <a:buChar char="v"/>
            </a:pPr>
            <a:r>
              <a:rPr lang="uk-UA" sz="1300" b="1" dirty="0" smtClean="0"/>
              <a:t>Проект Закону має антикорупційне спрямування та сприятиме проведенню прозорої оцінки </a:t>
            </a:r>
          </a:p>
          <a:p>
            <a:pPr>
              <a:buFont typeface="Wingdings" pitchFamily="2" charset="2"/>
              <a:buChar char="v"/>
            </a:pPr>
            <a:endParaRPr lang="uk-UA" sz="1400" b="1" dirty="0" smtClean="0"/>
          </a:p>
          <a:p>
            <a:pPr algn="ctr">
              <a:buNone/>
            </a:pPr>
            <a:r>
              <a:rPr lang="uk-UA" sz="1400" b="1" i="1" u="sng" dirty="0" smtClean="0"/>
              <a:t>Просимо підтримати як першочерговий законопроект</a:t>
            </a:r>
            <a:r>
              <a:rPr lang="uk-UA" sz="1400" b="1" dirty="0" smtClean="0"/>
              <a:t> </a:t>
            </a:r>
            <a:endParaRPr lang="en-US" sz="1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832</TotalTime>
  <Words>1122</Words>
  <Application>Microsoft Office PowerPoint</Application>
  <PresentationFormat>Экран (4:3)</PresentationFormat>
  <Paragraphs>197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Проект нової редакції Закону України “Про оцінку майна, майнових прав та професійну оціночну діяльність в Україні”</vt:lpstr>
      <vt:lpstr>Базові порівняння:  Прозорість і Об’єктивність результатів оцінки</vt:lpstr>
      <vt:lpstr>Базові порівняння:  Прозорість і Об’єктивність результатів оцінки</vt:lpstr>
      <vt:lpstr>Базові порівняння:  Дерегуляція (роль професійної спільноти у регулюванні)</vt:lpstr>
      <vt:lpstr>Базові порівняння:  Дерегуляція (роль держави у регулюванні)</vt:lpstr>
      <vt:lpstr>Базові порівняння:  Захист прав споживачів</vt:lpstr>
      <vt:lpstr>Базові порівняння:  Міжнародні правила проведення оцінки</vt:lpstr>
      <vt:lpstr>Базові порівняння:  Відповідальність</vt:lpstr>
      <vt:lpstr>Дякуємо за увагу!</vt:lpstr>
    </vt:vector>
  </TitlesOfParts>
  <Company>SPFU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нової редакції Закону України “Про оцінку майна, майнових прав та професійну оціночну діяльність в Україні”</dc:title>
  <dc:creator>lebed66</dc:creator>
  <cp:lastModifiedBy>lebed66</cp:lastModifiedBy>
  <cp:revision>84</cp:revision>
  <dcterms:created xsi:type="dcterms:W3CDTF">2015-12-21T13:43:33Z</dcterms:created>
  <dcterms:modified xsi:type="dcterms:W3CDTF">2015-12-23T08:57:10Z</dcterms:modified>
</cp:coreProperties>
</file>