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charset="0"/>
        <a:ea typeface="+mn-ea"/>
        <a:cs typeface="+mn-cs"/>
        <a:sym typeface="Calibri" pitchFamily="34" charset="0"/>
      </a:defRPr>
    </a:lvl1pPr>
    <a:lvl2pPr indent="457200" algn="l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charset="0"/>
        <a:ea typeface="+mn-ea"/>
        <a:cs typeface="+mn-cs"/>
        <a:sym typeface="Calibri" pitchFamily="34" charset="0"/>
      </a:defRPr>
    </a:lvl2pPr>
    <a:lvl3pPr indent="914400" algn="l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charset="0"/>
        <a:ea typeface="+mn-ea"/>
        <a:cs typeface="+mn-cs"/>
        <a:sym typeface="Calibri" pitchFamily="34" charset="0"/>
      </a:defRPr>
    </a:lvl3pPr>
    <a:lvl4pPr indent="1371600" algn="l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charset="0"/>
        <a:ea typeface="+mn-ea"/>
        <a:cs typeface="+mn-cs"/>
        <a:sym typeface="Calibri" pitchFamily="34" charset="0"/>
      </a:defRPr>
    </a:lvl4pPr>
    <a:lvl5pPr indent="1828800" algn="l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charset="0"/>
        <a:ea typeface="+mn-ea"/>
        <a:cs typeface="+mn-cs"/>
        <a:sym typeface="Calibri" pitchFamily="34" charset="0"/>
      </a:defRPr>
    </a:lvl5pPr>
    <a:lvl6pPr marL="2286000" algn="l" defTabSz="914400" rtl="0" eaLnBrk="1" latinLnBrk="0" hangingPunct="1">
      <a:defRPr sz="2400" kern="1200">
        <a:solidFill>
          <a:srgbClr val="000000"/>
        </a:solidFill>
        <a:latin typeface="Arial" charset="0"/>
        <a:ea typeface="+mn-ea"/>
        <a:cs typeface="+mn-cs"/>
        <a:sym typeface="Calibri" pitchFamily="34" charset="0"/>
      </a:defRPr>
    </a:lvl6pPr>
    <a:lvl7pPr marL="2743200" algn="l" defTabSz="914400" rtl="0" eaLnBrk="1" latinLnBrk="0" hangingPunct="1">
      <a:defRPr sz="2400" kern="1200">
        <a:solidFill>
          <a:srgbClr val="000000"/>
        </a:solidFill>
        <a:latin typeface="Arial" charset="0"/>
        <a:ea typeface="+mn-ea"/>
        <a:cs typeface="+mn-cs"/>
        <a:sym typeface="Calibri" pitchFamily="34" charset="0"/>
      </a:defRPr>
    </a:lvl7pPr>
    <a:lvl8pPr marL="3200400" algn="l" defTabSz="914400" rtl="0" eaLnBrk="1" latinLnBrk="0" hangingPunct="1">
      <a:defRPr sz="2400" kern="1200">
        <a:solidFill>
          <a:srgbClr val="000000"/>
        </a:solidFill>
        <a:latin typeface="Arial" charset="0"/>
        <a:ea typeface="+mn-ea"/>
        <a:cs typeface="+mn-cs"/>
        <a:sym typeface="Calibri" pitchFamily="34" charset="0"/>
      </a:defRPr>
    </a:lvl8pPr>
    <a:lvl9pPr marL="3657600" algn="l" defTabSz="914400" rtl="0" eaLnBrk="1" latinLnBrk="0" hangingPunct="1">
      <a:defRPr sz="2400" kern="1200">
        <a:solidFill>
          <a:srgbClr val="000000"/>
        </a:solidFill>
        <a:latin typeface="Arial" charset="0"/>
        <a:ea typeface="+mn-ea"/>
        <a:cs typeface="+mn-cs"/>
        <a:sym typeface="Calibri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-270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 noProof="0">
              <a:sym typeface="Calibri"/>
            </a:endParaRPr>
          </a:p>
        </p:txBody>
      </p:sp>
      <p:sp>
        <p:nvSpPr>
          <p:cNvPr id="64" name="Shape 64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 noProof="0">
              <a:sym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ts val="400"/>
      </a:spcBef>
      <a:spcAft>
        <a:spcPct val="0"/>
      </a:spcAft>
      <a:defRPr sz="1200">
        <a:solidFill>
          <a:schemeClr val="tx1"/>
        </a:solidFill>
        <a:latin typeface="+mj-lt"/>
        <a:ea typeface="+mj-ea"/>
        <a:cs typeface="+mj-cs"/>
        <a:sym typeface="Calibri" pitchFamily="34" charset="0"/>
      </a:defRPr>
    </a:lvl1pPr>
    <a:lvl2pPr marL="742950" indent="-285750" algn="l" rtl="0" eaLnBrk="0" fontAlgn="base" hangingPunct="0">
      <a:spcBef>
        <a:spcPts val="400"/>
      </a:spcBef>
      <a:spcAft>
        <a:spcPct val="0"/>
      </a:spcAft>
      <a:defRPr sz="1200">
        <a:solidFill>
          <a:schemeClr val="tx1"/>
        </a:solidFill>
        <a:latin typeface="+mj-lt"/>
        <a:ea typeface="+mj-ea"/>
        <a:cs typeface="+mj-cs"/>
        <a:sym typeface="Calibri" pitchFamily="34" charset="0"/>
      </a:defRPr>
    </a:lvl2pPr>
    <a:lvl3pPr marL="1143000" indent="-228600" algn="l" rtl="0" eaLnBrk="0" fontAlgn="base" hangingPunct="0">
      <a:spcBef>
        <a:spcPts val="400"/>
      </a:spcBef>
      <a:spcAft>
        <a:spcPct val="0"/>
      </a:spcAft>
      <a:defRPr sz="1200">
        <a:solidFill>
          <a:schemeClr val="tx1"/>
        </a:solidFill>
        <a:latin typeface="+mj-lt"/>
        <a:ea typeface="+mj-ea"/>
        <a:cs typeface="+mj-cs"/>
        <a:sym typeface="Calibri" pitchFamily="34" charset="0"/>
      </a:defRPr>
    </a:lvl3pPr>
    <a:lvl4pPr marL="1600200" indent="-228600" algn="l" rtl="0" eaLnBrk="0" fontAlgn="base" hangingPunct="0">
      <a:spcBef>
        <a:spcPts val="400"/>
      </a:spcBef>
      <a:spcAft>
        <a:spcPct val="0"/>
      </a:spcAft>
      <a:defRPr sz="1200">
        <a:solidFill>
          <a:schemeClr val="tx1"/>
        </a:solidFill>
        <a:latin typeface="+mj-lt"/>
        <a:ea typeface="+mj-ea"/>
        <a:cs typeface="+mj-cs"/>
        <a:sym typeface="Calibri" pitchFamily="34" charset="0"/>
      </a:defRPr>
    </a:lvl4pPr>
    <a:lvl5pPr marL="2057400" indent="-228600" algn="l" rtl="0" eaLnBrk="0" fontAlgn="base" hangingPunct="0">
      <a:spcBef>
        <a:spcPts val="400"/>
      </a:spcBef>
      <a:spcAft>
        <a:spcPct val="0"/>
      </a:spcAft>
      <a:defRPr sz="1200">
        <a:solidFill>
          <a:schemeClr val="tx1"/>
        </a:solidFill>
        <a:latin typeface="+mj-lt"/>
        <a:ea typeface="+mj-ea"/>
        <a:cs typeface="+mj-cs"/>
        <a:sym typeface="Calibri" pitchFamily="34" charset="0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058375-E8E4-4AD3-A886-EE4F7F8B797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58938"/>
            <a:ext cx="9144000" cy="172243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pic>
        <p:nvPicPr>
          <p:cNvPr id="4" name="image.jpg"/>
          <p:cNvPicPr>
            <a:picLocks noChangeAspect="1"/>
          </p:cNvPicPr>
          <p:nvPr/>
        </p:nvPicPr>
        <p:blipFill>
          <a:blip r:embed="rId3" cstate="print"/>
          <a:srcRect b="26427"/>
          <a:stretch>
            <a:fillRect/>
          </a:stretch>
        </p:blipFill>
        <p:spPr bwMode="auto">
          <a:xfrm>
            <a:off x="290513" y="50800"/>
            <a:ext cx="2903537" cy="1331913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pic>
        <p:nvPicPr>
          <p:cNvPr id="5" name="image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3538" y="1268413"/>
            <a:ext cx="3921125" cy="53022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609600" y="2686050"/>
            <a:ext cx="3181350" cy="993775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6" name="Shape 22"/>
          <p:cNvSpPr>
            <a:spLocks noGrp="1"/>
          </p:cNvSpPr>
          <p:nvPr>
            <p:ph type="sldNum" sz="quarter" idx="10"/>
          </p:nvPr>
        </p:nvSpPr>
        <p:spPr>
          <a:xfrm>
            <a:off x="4419600" y="4627563"/>
            <a:ext cx="2133600" cy="279400"/>
          </a:xfrm>
        </p:spPr>
        <p:txBody>
          <a:bodyPr/>
          <a:lstStyle>
            <a:lvl1pPr>
              <a:defRPr/>
            </a:lvl1pPr>
          </a:lstStyle>
          <a:p>
            <a:fld id="{626C9FF5-33F7-4334-9562-4ACF8D03E2F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29"/>
          <p:cNvSpPr/>
          <p:nvPr/>
        </p:nvSpPr>
        <p:spPr>
          <a:xfrm>
            <a:off x="250825" y="620713"/>
            <a:ext cx="8642350" cy="0"/>
          </a:xfrm>
          <a:prstGeom prst="line">
            <a:avLst/>
          </a:prstGeom>
          <a:ln w="6350">
            <a:solidFill>
              <a:schemeClr val="accent1"/>
            </a:solidFill>
            <a:miter/>
          </a:ln>
        </p:spPr>
        <p:txBody>
          <a:bodyPr lIns="45719" rIns="45719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kern="0"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4" name="image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50" y="104775"/>
            <a:ext cx="720725" cy="51752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sp>
        <p:nvSpPr>
          <p:cNvPr id="31" name="Shape 31"/>
          <p:cNvSpPr>
            <a:spLocks noGrp="1"/>
          </p:cNvSpPr>
          <p:nvPr>
            <p:ph type="title"/>
          </p:nvPr>
        </p:nvSpPr>
        <p:spPr>
          <a:xfrm>
            <a:off x="609600" y="2686050"/>
            <a:ext cx="3181350" cy="993775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5" name="Shape 32"/>
          <p:cNvSpPr>
            <a:spLocks noGrp="1"/>
          </p:cNvSpPr>
          <p:nvPr>
            <p:ph type="sldNum" sz="quarter" idx="10"/>
          </p:nvPr>
        </p:nvSpPr>
        <p:spPr bwMode="auto">
          <a:xfrm>
            <a:off x="8551863" y="4840288"/>
            <a:ext cx="249237" cy="217487"/>
          </a:xfrm>
          <a:noFill/>
          <a:ln>
            <a:headEnd/>
            <a:tailEnd/>
          </a:ln>
        </p:spPr>
        <p:txBody>
          <a:bodyPr/>
          <a:lstStyle>
            <a:lvl1pPr algn="ctr">
              <a:defRPr sz="800" b="1">
                <a:solidFill>
                  <a:srgbClr val="034EA2"/>
                </a:solidFill>
                <a:latin typeface="Verdana" pitchFamily="34" charset="0"/>
                <a:sym typeface="Verdana" pitchFamily="34" charset="0"/>
              </a:defRPr>
            </a:lvl1pPr>
          </a:lstStyle>
          <a:p>
            <a:fld id="{10DA6FFA-2605-4797-8BA2-961C6690C92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9"/>
          <p:cNvSpPr/>
          <p:nvPr/>
        </p:nvSpPr>
        <p:spPr>
          <a:xfrm>
            <a:off x="457200" y="2857500"/>
            <a:ext cx="8305800" cy="0"/>
          </a:xfrm>
          <a:prstGeom prst="line">
            <a:avLst/>
          </a:prstGeom>
          <a:ln w="6350">
            <a:solidFill>
              <a:schemeClr val="accent1"/>
            </a:solidFill>
            <a:miter/>
          </a:ln>
        </p:spPr>
        <p:txBody>
          <a:bodyPr lIns="45719" rIns="45719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kern="0"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40" name="Shape 40"/>
          <p:cNvSpPr>
            <a:spLocks noGrp="1"/>
          </p:cNvSpPr>
          <p:nvPr>
            <p:ph type="title"/>
          </p:nvPr>
        </p:nvSpPr>
        <p:spPr>
          <a:xfrm>
            <a:off x="609600" y="2686050"/>
            <a:ext cx="3181350" cy="993775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4" name="Shape 41"/>
          <p:cNvSpPr>
            <a:spLocks noGrp="1"/>
          </p:cNvSpPr>
          <p:nvPr>
            <p:ph type="sldNum" sz="quarter" idx="10"/>
          </p:nvPr>
        </p:nvSpPr>
        <p:spPr bwMode="auto">
          <a:xfrm>
            <a:off x="8551863" y="4840288"/>
            <a:ext cx="249237" cy="217487"/>
          </a:xfrm>
          <a:noFill/>
          <a:ln>
            <a:headEnd/>
            <a:tailEnd/>
          </a:ln>
        </p:spPr>
        <p:txBody>
          <a:bodyPr/>
          <a:lstStyle>
            <a:lvl1pPr algn="ctr">
              <a:defRPr sz="800" b="1">
                <a:solidFill>
                  <a:srgbClr val="034EA2"/>
                </a:solidFill>
                <a:latin typeface="Verdana" pitchFamily="34" charset="0"/>
                <a:sym typeface="Verdana" pitchFamily="34" charset="0"/>
              </a:defRPr>
            </a:lvl1pPr>
          </a:lstStyle>
          <a:p>
            <a:fld id="{5937D57F-408C-4CED-A73B-754DC955534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/>
          </p:cNvSpPr>
          <p:nvPr>
            <p:ph type="title"/>
          </p:nvPr>
        </p:nvSpPr>
        <p:spPr>
          <a:xfrm>
            <a:off x="609600" y="2686050"/>
            <a:ext cx="3181350" cy="993775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A2393A-A3C0-4DAA-AC5B-BB68D62A57E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xfrm>
            <a:off x="609600" y="2686050"/>
            <a:ext cx="3181350" cy="993775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0779E7-B5D3-4911-B5B2-2827CA102C4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8423275" y="4770438"/>
            <a:ext cx="263525" cy="268287"/>
          </a:xfrm>
          <a:prstGeom prst="rect">
            <a:avLst/>
          </a:prstGeom>
          <a:ln w="12700">
            <a:miter lim="400000"/>
          </a:ln>
        </p:spPr>
        <p:txBody>
          <a:bodyPr vert="horz" wrap="none" lIns="45719" tIns="45720" rIns="45719" bIns="45720" numCol="1" anchor="ctr" anchorCtr="0" compatLnSpc="1">
            <a:prstTxWarp prst="textNoShape">
              <a:avLst/>
            </a:prstTxWarp>
            <a:spAutoFit/>
          </a:bodyPr>
          <a:lstStyle>
            <a:lvl1pPr algn="r" hangingPunct="0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5E983CD6-060D-400D-9EBD-EAB97B84950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1027" name="Shape 3"/>
          <p:cNvSpPr>
            <a:spLocks noGrp="1"/>
          </p:cNvSpPr>
          <p:nvPr>
            <p:ph type="title"/>
          </p:nvPr>
        </p:nvSpPr>
        <p:spPr bwMode="auto">
          <a:xfrm>
            <a:off x="457200" y="68263"/>
            <a:ext cx="8229600" cy="113188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40083" tIns="40083" rIns="40083" bIns="4008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>
                <a:sym typeface="Verdana" pitchFamily="34" charset="0"/>
              </a:rPr>
              <a:t>Текст заголовка</a:t>
            </a:r>
          </a:p>
        </p:txBody>
      </p:sp>
      <p:sp>
        <p:nvSpPr>
          <p:cNvPr id="1028" name="Shape 4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94335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45719" tIns="45720" rIns="45719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>
                <a:sym typeface="Calibri" pitchFamily="34" charset="0"/>
              </a:rPr>
              <a:t>Уровень текста 1</a:t>
            </a:r>
          </a:p>
          <a:p>
            <a:pPr lvl="1"/>
            <a:r>
              <a:rPr lang="ru-RU" smtClean="0">
                <a:sym typeface="Calibri" pitchFamily="34" charset="0"/>
              </a:rPr>
              <a:t>Уровень текста 2</a:t>
            </a:r>
          </a:p>
          <a:p>
            <a:pPr lvl="2"/>
            <a:r>
              <a:rPr lang="ru-RU" smtClean="0">
                <a:sym typeface="Calibri" pitchFamily="34" charset="0"/>
              </a:rPr>
              <a:t>Уровень текста 3</a:t>
            </a:r>
          </a:p>
          <a:p>
            <a:pPr lvl="3"/>
            <a:r>
              <a:rPr lang="ru-RU" smtClean="0">
                <a:sym typeface="Calibri" pitchFamily="34" charset="0"/>
              </a:rPr>
              <a:t>Уровень текста 4</a:t>
            </a:r>
          </a:p>
          <a:p>
            <a:pPr lvl="4"/>
            <a:r>
              <a:rPr lang="ru-RU" smtClean="0">
                <a:sym typeface="Calibri" pitchFamily="34" charset="0"/>
              </a:rPr>
              <a:t>Уровень текста 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3" r:id="rId5"/>
    <p:sldLayoutId id="2147483652" r:id="rId6"/>
  </p:sldLayoutIdLst>
  <p:transition spd="med"/>
  <p:txStyles>
    <p:titleStyle>
      <a:lvl1pPr algn="l" defTabSz="8794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700">
          <a:solidFill>
            <a:srgbClr val="034EA2"/>
          </a:solidFill>
          <a:latin typeface="Verdana"/>
          <a:ea typeface="Verdana"/>
          <a:cs typeface="Verdana"/>
          <a:sym typeface="Verdana" pitchFamily="34" charset="0"/>
        </a:defRPr>
      </a:lvl1pPr>
      <a:lvl2pPr algn="l" defTabSz="8794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700">
          <a:solidFill>
            <a:srgbClr val="034EA2"/>
          </a:solidFill>
          <a:latin typeface="Verdana"/>
          <a:ea typeface="Verdana"/>
          <a:cs typeface="Verdana"/>
          <a:sym typeface="Verdana" pitchFamily="34" charset="0"/>
        </a:defRPr>
      </a:lvl2pPr>
      <a:lvl3pPr algn="l" defTabSz="8794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700">
          <a:solidFill>
            <a:srgbClr val="034EA2"/>
          </a:solidFill>
          <a:latin typeface="Verdana"/>
          <a:ea typeface="Verdana"/>
          <a:cs typeface="Verdana"/>
          <a:sym typeface="Verdana" pitchFamily="34" charset="0"/>
        </a:defRPr>
      </a:lvl3pPr>
      <a:lvl4pPr algn="l" defTabSz="8794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700">
          <a:solidFill>
            <a:srgbClr val="034EA2"/>
          </a:solidFill>
          <a:latin typeface="Verdana"/>
          <a:ea typeface="Verdana"/>
          <a:cs typeface="Verdana"/>
          <a:sym typeface="Verdana" pitchFamily="34" charset="0"/>
        </a:defRPr>
      </a:lvl4pPr>
      <a:lvl5pPr algn="l" defTabSz="8794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700">
          <a:solidFill>
            <a:srgbClr val="034EA2"/>
          </a:solidFill>
          <a:latin typeface="Verdana"/>
          <a:ea typeface="Verdana"/>
          <a:cs typeface="Verdana"/>
          <a:sym typeface="Verdana" pitchFamily="34" charset="0"/>
        </a:defRPr>
      </a:lvl5pPr>
      <a:lvl6pPr marL="0" marR="0" indent="457200" algn="l" defTabSz="881062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700" b="0" i="0" u="none" strike="noStrike" cap="none" spc="0" baseline="0">
          <a:ln>
            <a:noFill/>
          </a:ln>
          <a:solidFill>
            <a:srgbClr val="034EA2"/>
          </a:solidFill>
          <a:uFillTx/>
          <a:latin typeface="Verdana"/>
          <a:ea typeface="Verdana"/>
          <a:cs typeface="Verdana"/>
          <a:sym typeface="Verdana"/>
        </a:defRPr>
      </a:lvl6pPr>
      <a:lvl7pPr marL="0" marR="0" indent="914400" algn="l" defTabSz="881062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700" b="0" i="0" u="none" strike="noStrike" cap="none" spc="0" baseline="0">
          <a:ln>
            <a:noFill/>
          </a:ln>
          <a:solidFill>
            <a:srgbClr val="034EA2"/>
          </a:solidFill>
          <a:uFillTx/>
          <a:latin typeface="Verdana"/>
          <a:ea typeface="Verdana"/>
          <a:cs typeface="Verdana"/>
          <a:sym typeface="Verdana"/>
        </a:defRPr>
      </a:lvl7pPr>
      <a:lvl8pPr marL="0" marR="0" indent="1371600" algn="l" defTabSz="881062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700" b="0" i="0" u="none" strike="noStrike" cap="none" spc="0" baseline="0">
          <a:ln>
            <a:noFill/>
          </a:ln>
          <a:solidFill>
            <a:srgbClr val="034EA2"/>
          </a:solidFill>
          <a:uFillTx/>
          <a:latin typeface="Verdana"/>
          <a:ea typeface="Verdana"/>
          <a:cs typeface="Verdana"/>
          <a:sym typeface="Verdana"/>
        </a:defRPr>
      </a:lvl8pPr>
      <a:lvl9pPr marL="0" marR="0" indent="1828800" algn="l" defTabSz="881062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700" b="0" i="0" u="none" strike="noStrike" cap="none" spc="0" baseline="0">
          <a:ln>
            <a:noFill/>
          </a:ln>
          <a:solidFill>
            <a:srgbClr val="034EA2"/>
          </a:solidFill>
          <a:uFillTx/>
          <a:latin typeface="Verdana"/>
          <a:ea typeface="Verdana"/>
          <a:cs typeface="Verdana"/>
          <a:sym typeface="Verdana"/>
        </a:defRPr>
      </a:lvl9pPr>
    </p:titleStyle>
    <p:bodyStyle>
      <a:lvl1pPr marL="219075" indent="-219075" algn="l" defTabSz="879475" rtl="0" eaLnBrk="0" fontAlgn="base" hangingPunct="0">
        <a:lnSpc>
          <a:spcPct val="90000"/>
        </a:lnSpc>
        <a:spcBef>
          <a:spcPts val="900"/>
        </a:spcBef>
        <a:spcAft>
          <a:spcPct val="0"/>
        </a:spcAft>
        <a:buSzPct val="100000"/>
        <a:buFont typeface="Arial" charset="0"/>
        <a:buChar char="•"/>
        <a:defRPr sz="2600">
          <a:solidFill>
            <a:srgbClr val="000000"/>
          </a:solidFill>
          <a:latin typeface="+mj-lt"/>
          <a:ea typeface="+mj-ea"/>
          <a:cs typeface="+mj-cs"/>
          <a:sym typeface="Calibri" pitchFamily="34" charset="0"/>
        </a:defRPr>
      </a:lvl1pPr>
      <a:lvl2pPr marL="688975" indent="-247650" algn="l" defTabSz="879475" rtl="0" eaLnBrk="0" fontAlgn="base" hangingPunct="0">
        <a:lnSpc>
          <a:spcPct val="90000"/>
        </a:lnSpc>
        <a:spcBef>
          <a:spcPts val="900"/>
        </a:spcBef>
        <a:spcAft>
          <a:spcPct val="0"/>
        </a:spcAft>
        <a:buSzPct val="100000"/>
        <a:buFont typeface="Arial" charset="0"/>
        <a:buChar char="•"/>
        <a:defRPr sz="2600">
          <a:solidFill>
            <a:srgbClr val="000000"/>
          </a:solidFill>
          <a:latin typeface="+mj-lt"/>
          <a:ea typeface="+mj-ea"/>
          <a:cs typeface="+mj-cs"/>
          <a:sym typeface="Calibri" pitchFamily="34" charset="0"/>
        </a:defRPr>
      </a:lvl2pPr>
      <a:lvl3pPr marL="1182688" indent="-298450" algn="l" defTabSz="879475" rtl="0" eaLnBrk="0" fontAlgn="base" hangingPunct="0">
        <a:lnSpc>
          <a:spcPct val="90000"/>
        </a:lnSpc>
        <a:spcBef>
          <a:spcPts val="900"/>
        </a:spcBef>
        <a:spcAft>
          <a:spcPct val="0"/>
        </a:spcAft>
        <a:buSzPct val="100000"/>
        <a:buFont typeface="Arial" charset="0"/>
        <a:buChar char="•"/>
        <a:defRPr sz="2600">
          <a:solidFill>
            <a:srgbClr val="000000"/>
          </a:solidFill>
          <a:latin typeface="+mj-lt"/>
          <a:ea typeface="+mj-ea"/>
          <a:cs typeface="+mj-cs"/>
          <a:sym typeface="Calibri" pitchFamily="34" charset="0"/>
        </a:defRPr>
      </a:lvl3pPr>
      <a:lvl4pPr marL="1662113" indent="-334963" algn="l" defTabSz="879475" rtl="0" eaLnBrk="0" fontAlgn="base" hangingPunct="0">
        <a:lnSpc>
          <a:spcPct val="90000"/>
        </a:lnSpc>
        <a:spcBef>
          <a:spcPts val="900"/>
        </a:spcBef>
        <a:spcAft>
          <a:spcPct val="0"/>
        </a:spcAft>
        <a:buSzPct val="100000"/>
        <a:buFont typeface="Arial" charset="0"/>
        <a:buChar char="•"/>
        <a:defRPr sz="2600">
          <a:solidFill>
            <a:srgbClr val="000000"/>
          </a:solidFill>
          <a:latin typeface="+mj-lt"/>
          <a:ea typeface="+mj-ea"/>
          <a:cs typeface="+mj-cs"/>
          <a:sym typeface="Calibri" pitchFamily="34" charset="0"/>
        </a:defRPr>
      </a:lvl4pPr>
      <a:lvl5pPr marL="2082800" indent="-315913" algn="l" defTabSz="879475" rtl="0" eaLnBrk="0" fontAlgn="base" hangingPunct="0">
        <a:lnSpc>
          <a:spcPct val="90000"/>
        </a:lnSpc>
        <a:spcBef>
          <a:spcPts val="900"/>
        </a:spcBef>
        <a:spcAft>
          <a:spcPct val="0"/>
        </a:spcAft>
        <a:buSzPct val="100000"/>
        <a:buFont typeface="Arial" charset="0"/>
        <a:buChar char="•"/>
        <a:defRPr sz="2600">
          <a:solidFill>
            <a:srgbClr val="000000"/>
          </a:solidFill>
          <a:latin typeface="+mj-lt"/>
          <a:ea typeface="+mj-ea"/>
          <a:cs typeface="+mj-cs"/>
          <a:sym typeface="Calibri" pitchFamily="34" charset="0"/>
        </a:defRPr>
      </a:lvl5pPr>
      <a:lvl6pPr marL="2540529" marR="0" indent="-316441" algn="l" defTabSz="881062" rtl="0" latinLnBrk="0">
        <a:lnSpc>
          <a:spcPct val="90000"/>
        </a:lnSpc>
        <a:spcBef>
          <a:spcPts val="900"/>
        </a:spcBef>
        <a:spcAft>
          <a:spcPts val="0"/>
        </a:spcAft>
        <a:buClrTx/>
        <a:buSzPct val="100000"/>
        <a:buFont typeface="Arial"/>
        <a:buChar char="•"/>
        <a:tabLst/>
        <a:defRPr sz="2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2997729" marR="0" indent="-316441" algn="l" defTabSz="881062" rtl="0" latinLnBrk="0">
        <a:lnSpc>
          <a:spcPct val="90000"/>
        </a:lnSpc>
        <a:spcBef>
          <a:spcPts val="900"/>
        </a:spcBef>
        <a:spcAft>
          <a:spcPts val="0"/>
        </a:spcAft>
        <a:buClrTx/>
        <a:buSzPct val="100000"/>
        <a:buFont typeface="Arial"/>
        <a:buChar char="•"/>
        <a:tabLst/>
        <a:defRPr sz="2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454929" marR="0" indent="-316441" algn="l" defTabSz="881062" rtl="0" latinLnBrk="0">
        <a:lnSpc>
          <a:spcPct val="90000"/>
        </a:lnSpc>
        <a:spcBef>
          <a:spcPts val="900"/>
        </a:spcBef>
        <a:spcAft>
          <a:spcPts val="0"/>
        </a:spcAft>
        <a:buClrTx/>
        <a:buSzPct val="100000"/>
        <a:buFont typeface="Arial"/>
        <a:buChar char="•"/>
        <a:tabLst/>
        <a:defRPr sz="2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3912129" marR="0" indent="-316441" algn="l" defTabSz="881062" rtl="0" latinLnBrk="0">
        <a:lnSpc>
          <a:spcPct val="90000"/>
        </a:lnSpc>
        <a:spcBef>
          <a:spcPts val="900"/>
        </a:spcBef>
        <a:spcAft>
          <a:spcPts val="0"/>
        </a:spcAft>
        <a:buClrTx/>
        <a:buSzPct val="100000"/>
        <a:buFont typeface="Arial"/>
        <a:buChar char="•"/>
        <a:tabLst/>
        <a:defRPr sz="2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8826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8826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8826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8826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8826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8826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8826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8826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8826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7" name="image.png"/>
          <p:cNvPicPr>
            <a:picLocks noChangeAspect="1"/>
          </p:cNvPicPr>
          <p:nvPr/>
        </p:nvPicPr>
        <p:blipFill>
          <a:blip r:embed="rId2" cstate="print"/>
          <a:srcRect r="87267"/>
          <a:stretch>
            <a:fillRect/>
          </a:stretch>
        </p:blipFill>
        <p:spPr bwMode="auto">
          <a:xfrm>
            <a:off x="34925" y="0"/>
            <a:ext cx="792163" cy="5746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sp>
        <p:nvSpPr>
          <p:cNvPr id="9218" name="Shape 67"/>
          <p:cNvSpPr>
            <a:spLocks noChangeShapeType="1"/>
          </p:cNvSpPr>
          <p:nvPr/>
        </p:nvSpPr>
        <p:spPr bwMode="auto">
          <a:xfrm>
            <a:off x="827088" y="519113"/>
            <a:ext cx="7993062" cy="0"/>
          </a:xfrm>
          <a:prstGeom prst="line">
            <a:avLst/>
          </a:prstGeom>
          <a:noFill/>
          <a:ln w="9525">
            <a:solidFill>
              <a:srgbClr val="B2B2B2"/>
            </a:solidFill>
            <a:round/>
            <a:headEnd/>
            <a:tailEnd/>
          </a:ln>
        </p:spPr>
        <p:txBody>
          <a:bodyPr lIns="45719" rIns="45719"/>
          <a:lstStyle/>
          <a:p>
            <a:endParaRPr lang="ru-RU"/>
          </a:p>
        </p:txBody>
      </p:sp>
      <p:sp>
        <p:nvSpPr>
          <p:cNvPr id="9219" name="Shape 68"/>
          <p:cNvSpPr>
            <a:spLocks noChangeArrowheads="1"/>
          </p:cNvSpPr>
          <p:nvPr/>
        </p:nvSpPr>
        <p:spPr bwMode="auto">
          <a:xfrm>
            <a:off x="827088" y="36513"/>
            <a:ext cx="8101012" cy="41275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45719" rIns="45719">
            <a:spAutoFit/>
          </a:bodyPr>
          <a:lstStyle/>
          <a:p>
            <a:pPr algn="ctr" defTabSz="882650" hangingPunct="0">
              <a:spcBef>
                <a:spcPts val="1200"/>
              </a:spcBef>
            </a:pPr>
            <a:r>
              <a:rPr lang="ru-RU" sz="2100" b="1">
                <a:solidFill>
                  <a:srgbClr val="44546A"/>
                </a:solidFill>
                <a:latin typeface="Verdana" pitchFamily="34" charset="0"/>
                <a:sym typeface="Verdana" pitchFamily="34" charset="0"/>
              </a:rPr>
              <a:t>Ключ</a:t>
            </a:r>
            <a:r>
              <a:rPr lang="ru-RU" sz="2100" b="1">
                <a:solidFill>
                  <a:srgbClr val="44546A"/>
                </a:solidFill>
                <a:sym typeface="Verdana" pitchFamily="34" charset="0"/>
              </a:rPr>
              <a:t>е</a:t>
            </a:r>
            <a:r>
              <a:rPr lang="ru-RU" sz="2100" b="1">
                <a:solidFill>
                  <a:srgbClr val="44546A"/>
                </a:solidFill>
                <a:latin typeface="Verdana" pitchFamily="34" charset="0"/>
                <a:sym typeface="Verdana" pitchFamily="34" charset="0"/>
              </a:rPr>
              <a:t>в</a:t>
            </a:r>
            <a:r>
              <a:rPr lang="ru-RU" sz="2100" b="1">
                <a:solidFill>
                  <a:srgbClr val="44546A"/>
                </a:solidFill>
                <a:sym typeface="Verdana" pitchFamily="34" charset="0"/>
              </a:rPr>
              <a:t>ые</a:t>
            </a:r>
            <a:r>
              <a:rPr lang="ru-RU" sz="2100" b="1">
                <a:solidFill>
                  <a:srgbClr val="44546A"/>
                </a:solidFill>
                <a:latin typeface="Verdana" pitchFamily="34" charset="0"/>
                <a:sym typeface="Verdana" pitchFamily="34" charset="0"/>
              </a:rPr>
              <a:t> </a:t>
            </a:r>
            <a:r>
              <a:rPr lang="ru-RU" sz="2100" b="1">
                <a:solidFill>
                  <a:srgbClr val="44546A"/>
                </a:solidFill>
                <a:sym typeface="Verdana" pitchFamily="34" charset="0"/>
              </a:rPr>
              <a:t>э</a:t>
            </a:r>
            <a:r>
              <a:rPr lang="ru-RU" sz="2100" b="1">
                <a:solidFill>
                  <a:srgbClr val="44546A"/>
                </a:solidFill>
                <a:latin typeface="Verdana" pitchFamily="34" charset="0"/>
                <a:sym typeface="Verdana" pitchFamily="34" charset="0"/>
              </a:rPr>
              <a:t>тап</a:t>
            </a:r>
            <a:r>
              <a:rPr lang="ru-RU" sz="2100" b="1">
                <a:solidFill>
                  <a:srgbClr val="44546A"/>
                </a:solidFill>
                <a:sym typeface="Verdana" pitchFamily="34" charset="0"/>
              </a:rPr>
              <a:t>ы</a:t>
            </a:r>
            <a:r>
              <a:rPr lang="ru-RU" sz="2100" b="1">
                <a:solidFill>
                  <a:srgbClr val="44546A"/>
                </a:solidFill>
                <a:latin typeface="Verdana" pitchFamily="34" charset="0"/>
                <a:sym typeface="Verdana" pitchFamily="34" charset="0"/>
              </a:rPr>
              <a:t> п</a:t>
            </a:r>
            <a:r>
              <a:rPr lang="ru-RU" sz="2100" b="1">
                <a:solidFill>
                  <a:srgbClr val="44546A"/>
                </a:solidFill>
                <a:sym typeface="Verdana" pitchFamily="34" charset="0"/>
              </a:rPr>
              <a:t>о</a:t>
            </a:r>
            <a:r>
              <a:rPr lang="ru-RU" sz="2100" b="1">
                <a:solidFill>
                  <a:srgbClr val="44546A"/>
                </a:solidFill>
                <a:latin typeface="Verdana" pitchFamily="34" charset="0"/>
                <a:sym typeface="Verdana" pitchFamily="34" charset="0"/>
              </a:rPr>
              <a:t>дготовки </a:t>
            </a:r>
            <a:r>
              <a:rPr lang="ru-RU" sz="2100" b="1">
                <a:solidFill>
                  <a:srgbClr val="44546A"/>
                </a:solidFill>
                <a:cs typeface="Arial" charset="0"/>
                <a:sym typeface="Arial" charset="0"/>
              </a:rPr>
              <a:t>“</a:t>
            </a:r>
            <a:r>
              <a:rPr lang="ru-RU" sz="2100" b="1">
                <a:solidFill>
                  <a:srgbClr val="44546A"/>
                </a:solidFill>
                <a:latin typeface="Verdana" pitchFamily="34" charset="0"/>
                <a:sym typeface="Verdana" pitchFamily="34" charset="0"/>
              </a:rPr>
              <a:t>ОПЗ</a:t>
            </a:r>
            <a:r>
              <a:rPr lang="ru-RU" sz="2100" b="1">
                <a:solidFill>
                  <a:srgbClr val="44546A"/>
                </a:solidFill>
                <a:cs typeface="Arial" charset="0"/>
                <a:sym typeface="Arial" charset="0"/>
              </a:rPr>
              <a:t>” к приватизации</a:t>
            </a:r>
          </a:p>
        </p:txBody>
      </p:sp>
      <p:grpSp>
        <p:nvGrpSpPr>
          <p:cNvPr id="9220" name="Group 71"/>
          <p:cNvGrpSpPr>
            <a:grpSpLocks/>
          </p:cNvGrpSpPr>
          <p:nvPr/>
        </p:nvGrpSpPr>
        <p:grpSpPr bwMode="auto">
          <a:xfrm>
            <a:off x="611188" y="627063"/>
            <a:ext cx="431800" cy="431800"/>
            <a:chOff x="0" y="0"/>
            <a:chExt cx="431800" cy="431800"/>
          </a:xfrm>
        </p:grpSpPr>
        <p:sp>
          <p:nvSpPr>
            <p:cNvPr id="9264" name="Shape 69"/>
            <p:cNvSpPr>
              <a:spLocks noChangeArrowheads="1"/>
            </p:cNvSpPr>
            <p:nvPr/>
          </p:nvSpPr>
          <p:spPr bwMode="auto">
            <a:xfrm>
              <a:off x="0" y="0"/>
              <a:ext cx="431800" cy="431800"/>
            </a:xfrm>
            <a:prstGeom prst="roundRect">
              <a:avLst>
                <a:gd name="adj" fmla="val 9449"/>
              </a:avLst>
            </a:prstGeom>
            <a:solidFill>
              <a:srgbClr val="00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45719" tIns="45719" rIns="45719" bIns="45719" anchor="ctr"/>
            <a:lstStyle/>
            <a:p>
              <a:pPr algn="ctr" defTabSz="882650" hangingPunct="0"/>
              <a:endParaRPr lang="ru-RU" sz="1700" b="1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9265" name="Shape 70"/>
            <p:cNvSpPr>
              <a:spLocks noChangeArrowheads="1"/>
            </p:cNvSpPr>
            <p:nvPr/>
          </p:nvSpPr>
          <p:spPr bwMode="auto">
            <a:xfrm>
              <a:off x="100578" y="43179"/>
              <a:ext cx="230644" cy="345441"/>
            </a:xfrm>
            <a:prstGeom prst="rect">
              <a:avLst/>
            </a:prstGeom>
            <a:noFill/>
            <a:ln w="12700">
              <a:noFill/>
              <a:miter lim="400000"/>
              <a:headEnd/>
              <a:tailEnd/>
            </a:ln>
          </p:spPr>
          <p:txBody>
            <a:bodyPr wrap="none" lIns="45719" tIns="45719" rIns="45719" bIns="45719" anchor="ctr">
              <a:spAutoFit/>
            </a:bodyPr>
            <a:lstStyle/>
            <a:p>
              <a:pPr algn="ctr" defTabSz="882650" hangingPunct="0"/>
              <a:r>
                <a:rPr lang="ru-RU" sz="1700" b="1">
                  <a:solidFill>
                    <a:srgbClr val="FFFFFF"/>
                  </a:solidFill>
                  <a:latin typeface="Calibri" pitchFamily="34" charset="0"/>
                </a:rPr>
                <a:t>1</a:t>
              </a:r>
            </a:p>
          </p:txBody>
        </p:sp>
      </p:grpSp>
      <p:grpSp>
        <p:nvGrpSpPr>
          <p:cNvPr id="9221" name="Group 74"/>
          <p:cNvGrpSpPr>
            <a:grpSpLocks/>
          </p:cNvGrpSpPr>
          <p:nvPr/>
        </p:nvGrpSpPr>
        <p:grpSpPr bwMode="auto">
          <a:xfrm>
            <a:off x="2411413" y="2787650"/>
            <a:ext cx="431800" cy="431800"/>
            <a:chOff x="0" y="0"/>
            <a:chExt cx="431800" cy="431800"/>
          </a:xfrm>
        </p:grpSpPr>
        <p:sp>
          <p:nvSpPr>
            <p:cNvPr id="9262" name="Shape 72"/>
            <p:cNvSpPr>
              <a:spLocks noChangeArrowheads="1"/>
            </p:cNvSpPr>
            <p:nvPr/>
          </p:nvSpPr>
          <p:spPr bwMode="auto">
            <a:xfrm>
              <a:off x="0" y="0"/>
              <a:ext cx="431800" cy="431800"/>
            </a:xfrm>
            <a:prstGeom prst="roundRect">
              <a:avLst>
                <a:gd name="adj" fmla="val 9449"/>
              </a:avLst>
            </a:prstGeom>
            <a:solidFill>
              <a:schemeClr val="accent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45719" tIns="45719" rIns="45719" bIns="45719" anchor="ctr"/>
            <a:lstStyle/>
            <a:p>
              <a:pPr algn="ctr" defTabSz="882650" hangingPunct="0"/>
              <a:endParaRPr lang="ru-RU" sz="1700" b="1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9263" name="Shape 73"/>
            <p:cNvSpPr>
              <a:spLocks noChangeArrowheads="1"/>
            </p:cNvSpPr>
            <p:nvPr/>
          </p:nvSpPr>
          <p:spPr bwMode="auto">
            <a:xfrm>
              <a:off x="100578" y="43179"/>
              <a:ext cx="230644" cy="345441"/>
            </a:xfrm>
            <a:prstGeom prst="rect">
              <a:avLst/>
            </a:prstGeom>
            <a:noFill/>
            <a:ln w="12700">
              <a:noFill/>
              <a:miter lim="400000"/>
              <a:headEnd/>
              <a:tailEnd/>
            </a:ln>
          </p:spPr>
          <p:txBody>
            <a:bodyPr wrap="none" lIns="45719" tIns="45719" rIns="45719" bIns="45719" anchor="ctr">
              <a:spAutoFit/>
            </a:bodyPr>
            <a:lstStyle/>
            <a:p>
              <a:pPr algn="ctr" defTabSz="882650" hangingPunct="0"/>
              <a:r>
                <a:rPr lang="ru-RU" sz="1700" b="1">
                  <a:solidFill>
                    <a:srgbClr val="FFFFFF"/>
                  </a:solidFill>
                  <a:latin typeface="Calibri" pitchFamily="34" charset="0"/>
                </a:rPr>
                <a:t>6</a:t>
              </a:r>
            </a:p>
          </p:txBody>
        </p:sp>
      </p:grpSp>
      <p:sp>
        <p:nvSpPr>
          <p:cNvPr id="9222" name="Shape 75"/>
          <p:cNvSpPr>
            <a:spLocks noChangeArrowheads="1"/>
          </p:cNvSpPr>
          <p:nvPr/>
        </p:nvSpPr>
        <p:spPr bwMode="auto">
          <a:xfrm>
            <a:off x="1042988" y="627063"/>
            <a:ext cx="3529012" cy="45402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45719" rIns="45719">
            <a:spAutoFit/>
          </a:bodyPr>
          <a:lstStyle/>
          <a:p>
            <a:pPr defTabSz="882650" hangingPunct="0">
              <a:lnSpc>
                <a:spcPct val="85000"/>
              </a:lnSpc>
              <a:spcBef>
                <a:spcPts val="600"/>
              </a:spcBef>
            </a:pPr>
            <a:r>
              <a:rPr lang="ru-RU" sz="1100">
                <a:solidFill>
                  <a:srgbClr val="333333"/>
                </a:solidFill>
                <a:latin typeface="Calibri" pitchFamily="34" charset="0"/>
              </a:rPr>
              <a:t>Приказ ФГИУ о                   31.01.2016</a:t>
            </a:r>
          </a:p>
          <a:p>
            <a:pPr defTabSz="882650" hangingPunct="0">
              <a:lnSpc>
                <a:spcPct val="85000"/>
              </a:lnSpc>
              <a:spcBef>
                <a:spcPts val="600"/>
              </a:spcBef>
            </a:pPr>
            <a:r>
              <a:rPr lang="ru-RU" sz="1100">
                <a:solidFill>
                  <a:srgbClr val="333333"/>
                </a:solidFill>
                <a:latin typeface="Calibri" pitchFamily="34" charset="0"/>
              </a:rPr>
              <a:t>графике приватизации</a:t>
            </a:r>
          </a:p>
        </p:txBody>
      </p:sp>
      <p:sp>
        <p:nvSpPr>
          <p:cNvPr id="9223" name="Shape 76"/>
          <p:cNvSpPr>
            <a:spLocks noChangeArrowheads="1"/>
          </p:cNvSpPr>
          <p:nvPr/>
        </p:nvSpPr>
        <p:spPr bwMode="auto">
          <a:xfrm>
            <a:off x="1404938" y="1082675"/>
            <a:ext cx="2303462" cy="23495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45719" rIns="45719">
            <a:spAutoFit/>
          </a:bodyPr>
          <a:lstStyle/>
          <a:p>
            <a:pPr defTabSz="882650" hangingPunct="0">
              <a:lnSpc>
                <a:spcPct val="85000"/>
              </a:lnSpc>
              <a:spcBef>
                <a:spcPts val="600"/>
              </a:spcBef>
            </a:pPr>
            <a:r>
              <a:rPr lang="ru-RU" sz="1100">
                <a:solidFill>
                  <a:srgbClr val="333333"/>
                </a:solidFill>
                <a:latin typeface="Calibri" pitchFamily="34" charset="0"/>
              </a:rPr>
              <a:t>Проведение экологического аудита</a:t>
            </a:r>
          </a:p>
        </p:txBody>
      </p:sp>
      <p:grpSp>
        <p:nvGrpSpPr>
          <p:cNvPr id="9224" name="Group 79"/>
          <p:cNvGrpSpPr>
            <a:grpSpLocks/>
          </p:cNvGrpSpPr>
          <p:nvPr/>
        </p:nvGrpSpPr>
        <p:grpSpPr bwMode="auto">
          <a:xfrm>
            <a:off x="971550" y="1058863"/>
            <a:ext cx="431800" cy="431800"/>
            <a:chOff x="0" y="0"/>
            <a:chExt cx="431800" cy="431800"/>
          </a:xfrm>
        </p:grpSpPr>
        <p:sp>
          <p:nvSpPr>
            <p:cNvPr id="9260" name="Shape 77"/>
            <p:cNvSpPr>
              <a:spLocks noChangeArrowheads="1"/>
            </p:cNvSpPr>
            <p:nvPr/>
          </p:nvSpPr>
          <p:spPr bwMode="auto">
            <a:xfrm>
              <a:off x="0" y="0"/>
              <a:ext cx="431800" cy="431800"/>
            </a:xfrm>
            <a:prstGeom prst="roundRect">
              <a:avLst>
                <a:gd name="adj" fmla="val 9449"/>
              </a:avLst>
            </a:prstGeom>
            <a:solidFill>
              <a:srgbClr val="00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45719" tIns="45719" rIns="45719" bIns="45719" anchor="ctr"/>
            <a:lstStyle/>
            <a:p>
              <a:pPr algn="ctr" defTabSz="882650" hangingPunct="0"/>
              <a:endParaRPr lang="ru-RU" sz="1700" b="1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9261" name="Shape 78"/>
            <p:cNvSpPr>
              <a:spLocks noChangeArrowheads="1"/>
            </p:cNvSpPr>
            <p:nvPr/>
          </p:nvSpPr>
          <p:spPr bwMode="auto">
            <a:xfrm>
              <a:off x="100578" y="43179"/>
              <a:ext cx="230644" cy="345441"/>
            </a:xfrm>
            <a:prstGeom prst="rect">
              <a:avLst/>
            </a:prstGeom>
            <a:noFill/>
            <a:ln w="12700">
              <a:noFill/>
              <a:miter lim="400000"/>
              <a:headEnd/>
              <a:tailEnd/>
            </a:ln>
          </p:spPr>
          <p:txBody>
            <a:bodyPr wrap="none" lIns="45719" tIns="45719" rIns="45719" bIns="45719" anchor="ctr">
              <a:spAutoFit/>
            </a:bodyPr>
            <a:lstStyle/>
            <a:p>
              <a:pPr algn="ctr" defTabSz="882650" hangingPunct="0"/>
              <a:r>
                <a:rPr lang="ru-RU" sz="1700" b="1">
                  <a:solidFill>
                    <a:srgbClr val="FFFFFF"/>
                  </a:solidFill>
                  <a:latin typeface="Calibri" pitchFamily="34" charset="0"/>
                </a:rPr>
                <a:t>2</a:t>
              </a:r>
            </a:p>
          </p:txBody>
        </p:sp>
      </p:grpSp>
      <p:grpSp>
        <p:nvGrpSpPr>
          <p:cNvPr id="9225" name="Group 82"/>
          <p:cNvGrpSpPr>
            <a:grpSpLocks/>
          </p:cNvGrpSpPr>
          <p:nvPr/>
        </p:nvGrpSpPr>
        <p:grpSpPr bwMode="auto">
          <a:xfrm>
            <a:off x="1331913" y="1492250"/>
            <a:ext cx="431800" cy="431800"/>
            <a:chOff x="0" y="0"/>
            <a:chExt cx="431800" cy="431800"/>
          </a:xfrm>
        </p:grpSpPr>
        <p:sp>
          <p:nvSpPr>
            <p:cNvPr id="9258" name="Shape 80"/>
            <p:cNvSpPr>
              <a:spLocks noChangeArrowheads="1"/>
            </p:cNvSpPr>
            <p:nvPr/>
          </p:nvSpPr>
          <p:spPr bwMode="auto">
            <a:xfrm>
              <a:off x="0" y="0"/>
              <a:ext cx="431800" cy="431800"/>
            </a:xfrm>
            <a:prstGeom prst="roundRect">
              <a:avLst>
                <a:gd name="adj" fmla="val 9449"/>
              </a:avLst>
            </a:prstGeom>
            <a:solidFill>
              <a:srgbClr val="00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45719" tIns="45719" rIns="45719" bIns="45719" anchor="ctr"/>
            <a:lstStyle/>
            <a:p>
              <a:pPr algn="ctr" defTabSz="882650" hangingPunct="0"/>
              <a:endParaRPr lang="ru-RU" sz="1700" b="1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9259" name="Shape 81"/>
            <p:cNvSpPr>
              <a:spLocks noChangeArrowheads="1"/>
            </p:cNvSpPr>
            <p:nvPr/>
          </p:nvSpPr>
          <p:spPr bwMode="auto">
            <a:xfrm>
              <a:off x="100578" y="43179"/>
              <a:ext cx="230644" cy="345441"/>
            </a:xfrm>
            <a:prstGeom prst="rect">
              <a:avLst/>
            </a:prstGeom>
            <a:noFill/>
            <a:ln w="12700">
              <a:noFill/>
              <a:miter lim="400000"/>
              <a:headEnd/>
              <a:tailEnd/>
            </a:ln>
          </p:spPr>
          <p:txBody>
            <a:bodyPr wrap="none" lIns="45719" tIns="45719" rIns="45719" bIns="45719" anchor="ctr">
              <a:spAutoFit/>
            </a:bodyPr>
            <a:lstStyle/>
            <a:p>
              <a:pPr algn="ctr" defTabSz="882650" hangingPunct="0"/>
              <a:r>
                <a:rPr lang="ru-RU" sz="1700" b="1">
                  <a:solidFill>
                    <a:srgbClr val="FFFFFF"/>
                  </a:solidFill>
                  <a:latin typeface="Calibri" pitchFamily="34" charset="0"/>
                </a:rPr>
                <a:t>3</a:t>
              </a:r>
            </a:p>
          </p:txBody>
        </p:sp>
      </p:grpSp>
      <p:sp>
        <p:nvSpPr>
          <p:cNvPr id="9226" name="Shape 83"/>
          <p:cNvSpPr>
            <a:spLocks noChangeArrowheads="1"/>
          </p:cNvSpPr>
          <p:nvPr/>
        </p:nvSpPr>
        <p:spPr bwMode="auto">
          <a:xfrm>
            <a:off x="1763713" y="1516063"/>
            <a:ext cx="3371850" cy="45402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45719" rIns="45719">
            <a:spAutoFit/>
          </a:bodyPr>
          <a:lstStyle/>
          <a:p>
            <a:pPr defTabSz="882650" hangingPunct="0">
              <a:lnSpc>
                <a:spcPct val="85000"/>
              </a:lnSpc>
              <a:spcBef>
                <a:spcPts val="600"/>
              </a:spcBef>
            </a:pPr>
            <a:r>
              <a:rPr lang="ru-RU" sz="1100">
                <a:solidFill>
                  <a:srgbClr val="333333"/>
                </a:solidFill>
                <a:latin typeface="Calibri" pitchFamily="34" charset="0"/>
              </a:rPr>
              <a:t>Инвентаризация             01.02.2016 - 20.02.2016</a:t>
            </a:r>
          </a:p>
          <a:p>
            <a:pPr defTabSz="882650" hangingPunct="0">
              <a:lnSpc>
                <a:spcPct val="85000"/>
              </a:lnSpc>
              <a:spcBef>
                <a:spcPts val="600"/>
              </a:spcBef>
            </a:pPr>
            <a:r>
              <a:rPr lang="ru-RU" sz="1100">
                <a:solidFill>
                  <a:srgbClr val="333333"/>
                </a:solidFill>
                <a:latin typeface="Calibri" pitchFamily="34" charset="0"/>
              </a:rPr>
              <a:t>(проводит ОПЗ)         </a:t>
            </a:r>
          </a:p>
        </p:txBody>
      </p:sp>
      <p:grpSp>
        <p:nvGrpSpPr>
          <p:cNvPr id="9227" name="Group 86"/>
          <p:cNvGrpSpPr>
            <a:grpSpLocks/>
          </p:cNvGrpSpPr>
          <p:nvPr/>
        </p:nvGrpSpPr>
        <p:grpSpPr bwMode="auto">
          <a:xfrm>
            <a:off x="1692275" y="1924050"/>
            <a:ext cx="431800" cy="431800"/>
            <a:chOff x="0" y="0"/>
            <a:chExt cx="431800" cy="431800"/>
          </a:xfrm>
        </p:grpSpPr>
        <p:sp>
          <p:nvSpPr>
            <p:cNvPr id="9256" name="Shape 84"/>
            <p:cNvSpPr>
              <a:spLocks noChangeArrowheads="1"/>
            </p:cNvSpPr>
            <p:nvPr/>
          </p:nvSpPr>
          <p:spPr bwMode="auto">
            <a:xfrm>
              <a:off x="0" y="0"/>
              <a:ext cx="431800" cy="431800"/>
            </a:xfrm>
            <a:prstGeom prst="roundRect">
              <a:avLst>
                <a:gd name="adj" fmla="val 9449"/>
              </a:avLst>
            </a:prstGeom>
            <a:solidFill>
              <a:schemeClr val="accent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45719" tIns="45719" rIns="45719" bIns="45719" anchor="ctr"/>
            <a:lstStyle/>
            <a:p>
              <a:pPr algn="ctr" defTabSz="882650" hangingPunct="0"/>
              <a:endParaRPr lang="ru-RU" sz="1700" b="1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9257" name="Shape 85"/>
            <p:cNvSpPr>
              <a:spLocks noChangeArrowheads="1"/>
            </p:cNvSpPr>
            <p:nvPr/>
          </p:nvSpPr>
          <p:spPr bwMode="auto">
            <a:xfrm>
              <a:off x="100578" y="43179"/>
              <a:ext cx="230644" cy="345441"/>
            </a:xfrm>
            <a:prstGeom prst="rect">
              <a:avLst/>
            </a:prstGeom>
            <a:noFill/>
            <a:ln w="12700">
              <a:noFill/>
              <a:miter lim="400000"/>
              <a:headEnd/>
              <a:tailEnd/>
            </a:ln>
          </p:spPr>
          <p:txBody>
            <a:bodyPr wrap="none" lIns="45719" tIns="45719" rIns="45719" bIns="45719" anchor="ctr">
              <a:spAutoFit/>
            </a:bodyPr>
            <a:lstStyle/>
            <a:p>
              <a:pPr algn="ctr" defTabSz="882650" hangingPunct="0"/>
              <a:r>
                <a:rPr lang="ru-RU" sz="1700" b="1">
                  <a:solidFill>
                    <a:srgbClr val="FFFFFF"/>
                  </a:solidFill>
                  <a:latin typeface="Calibri" pitchFamily="34" charset="0"/>
                </a:rPr>
                <a:t>4</a:t>
              </a:r>
            </a:p>
          </p:txBody>
        </p:sp>
      </p:grpSp>
      <p:sp>
        <p:nvSpPr>
          <p:cNvPr id="9228" name="Shape 87"/>
          <p:cNvSpPr>
            <a:spLocks noChangeArrowheads="1"/>
          </p:cNvSpPr>
          <p:nvPr/>
        </p:nvSpPr>
        <p:spPr bwMode="auto">
          <a:xfrm>
            <a:off x="2124075" y="1963738"/>
            <a:ext cx="3300413" cy="4572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45719" rIns="45719">
            <a:spAutoFit/>
          </a:bodyPr>
          <a:lstStyle/>
          <a:p>
            <a:pPr defTabSz="882650" hangingPunct="0">
              <a:lnSpc>
                <a:spcPct val="85000"/>
              </a:lnSpc>
              <a:spcBef>
                <a:spcPts val="600"/>
              </a:spcBef>
            </a:pPr>
            <a:r>
              <a:rPr lang="ru-RU" sz="1100">
                <a:solidFill>
                  <a:srgbClr val="333333"/>
                </a:solidFill>
                <a:latin typeface="Calibri" pitchFamily="34" charset="0"/>
              </a:rPr>
              <a:t>Аудит (Ernst&amp;Young)    03.03.2016 - 10.04.2016</a:t>
            </a:r>
          </a:p>
        </p:txBody>
      </p:sp>
      <p:grpSp>
        <p:nvGrpSpPr>
          <p:cNvPr id="9229" name="Group 90"/>
          <p:cNvGrpSpPr>
            <a:grpSpLocks/>
          </p:cNvGrpSpPr>
          <p:nvPr/>
        </p:nvGrpSpPr>
        <p:grpSpPr bwMode="auto">
          <a:xfrm>
            <a:off x="2051050" y="2355850"/>
            <a:ext cx="431800" cy="431800"/>
            <a:chOff x="0" y="0"/>
            <a:chExt cx="431800" cy="431800"/>
          </a:xfrm>
        </p:grpSpPr>
        <p:sp>
          <p:nvSpPr>
            <p:cNvPr id="9254" name="Shape 88"/>
            <p:cNvSpPr>
              <a:spLocks noChangeArrowheads="1"/>
            </p:cNvSpPr>
            <p:nvPr/>
          </p:nvSpPr>
          <p:spPr bwMode="auto">
            <a:xfrm>
              <a:off x="0" y="0"/>
              <a:ext cx="431800" cy="431800"/>
            </a:xfrm>
            <a:prstGeom prst="roundRect">
              <a:avLst>
                <a:gd name="adj" fmla="val 9449"/>
              </a:avLst>
            </a:prstGeom>
            <a:solidFill>
              <a:schemeClr val="accent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45719" tIns="45719" rIns="45719" bIns="45719" anchor="ctr"/>
            <a:lstStyle/>
            <a:p>
              <a:pPr algn="ctr" defTabSz="882650" hangingPunct="0"/>
              <a:endParaRPr lang="ru-RU" sz="1700" b="1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9255" name="Shape 89"/>
            <p:cNvSpPr>
              <a:spLocks noChangeArrowheads="1"/>
            </p:cNvSpPr>
            <p:nvPr/>
          </p:nvSpPr>
          <p:spPr bwMode="auto">
            <a:xfrm>
              <a:off x="100578" y="43179"/>
              <a:ext cx="230644" cy="345441"/>
            </a:xfrm>
            <a:prstGeom prst="rect">
              <a:avLst/>
            </a:prstGeom>
            <a:noFill/>
            <a:ln w="12700">
              <a:noFill/>
              <a:miter lim="400000"/>
              <a:headEnd/>
              <a:tailEnd/>
            </a:ln>
          </p:spPr>
          <p:txBody>
            <a:bodyPr wrap="none" lIns="45719" tIns="45719" rIns="45719" bIns="45719" anchor="ctr">
              <a:spAutoFit/>
            </a:bodyPr>
            <a:lstStyle/>
            <a:p>
              <a:pPr algn="ctr" defTabSz="882650" hangingPunct="0"/>
              <a:r>
                <a:rPr lang="ru-RU" sz="1700" b="1">
                  <a:solidFill>
                    <a:srgbClr val="FFFFFF"/>
                  </a:solidFill>
                  <a:latin typeface="Calibri" pitchFamily="34" charset="0"/>
                </a:rPr>
                <a:t>5</a:t>
              </a:r>
            </a:p>
          </p:txBody>
        </p:sp>
      </p:grpSp>
      <p:sp>
        <p:nvSpPr>
          <p:cNvPr id="9230" name="Shape 91"/>
          <p:cNvSpPr>
            <a:spLocks noChangeArrowheads="1"/>
          </p:cNvSpPr>
          <p:nvPr/>
        </p:nvSpPr>
        <p:spPr bwMode="auto">
          <a:xfrm>
            <a:off x="2586038" y="2433638"/>
            <a:ext cx="3170237" cy="23495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45719" rIns="45719">
            <a:spAutoFit/>
          </a:bodyPr>
          <a:lstStyle/>
          <a:p>
            <a:pPr defTabSz="882650" hangingPunct="0">
              <a:lnSpc>
                <a:spcPct val="85000"/>
              </a:lnSpc>
              <a:spcBef>
                <a:spcPts val="600"/>
              </a:spcBef>
            </a:pPr>
            <a:r>
              <a:rPr lang="ru-RU" sz="1100">
                <a:solidFill>
                  <a:srgbClr val="333333"/>
                </a:solidFill>
                <a:latin typeface="Calibri" pitchFamily="34" charset="0"/>
              </a:rPr>
              <a:t>Оценка (Uvecon)      19.02.2016 - 20.04.2016</a:t>
            </a:r>
          </a:p>
        </p:txBody>
      </p:sp>
      <p:sp>
        <p:nvSpPr>
          <p:cNvPr id="9231" name="Shape 92"/>
          <p:cNvSpPr>
            <a:spLocks noChangeArrowheads="1"/>
          </p:cNvSpPr>
          <p:nvPr/>
        </p:nvSpPr>
        <p:spPr bwMode="auto">
          <a:xfrm>
            <a:off x="2843213" y="2819400"/>
            <a:ext cx="5684837" cy="23495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45719" rIns="45719">
            <a:spAutoFit/>
          </a:bodyPr>
          <a:lstStyle/>
          <a:p>
            <a:pPr defTabSz="882650" hangingPunct="0">
              <a:lnSpc>
                <a:spcPct val="85000"/>
              </a:lnSpc>
              <a:spcBef>
                <a:spcPts val="600"/>
              </a:spcBef>
            </a:pPr>
            <a:r>
              <a:rPr lang="ru-RU" sz="1100">
                <a:solidFill>
                  <a:srgbClr val="333333"/>
                </a:solidFill>
                <a:latin typeface="Calibri" pitchFamily="34" charset="0"/>
              </a:rPr>
              <a:t>Объединение пакета акций (КМУ) -</a:t>
            </a:r>
            <a:r>
              <a:rPr lang="ru-RU" sz="1100" i="1">
                <a:solidFill>
                  <a:srgbClr val="333333"/>
                </a:solidFill>
                <a:latin typeface="Calibri" pitchFamily="34" charset="0"/>
              </a:rPr>
              <a:t> 1 месяц. Принят  КМУ, но не вступил в силу</a:t>
            </a:r>
          </a:p>
        </p:txBody>
      </p:sp>
      <p:grpSp>
        <p:nvGrpSpPr>
          <p:cNvPr id="9232" name="Group 95"/>
          <p:cNvGrpSpPr>
            <a:grpSpLocks/>
          </p:cNvGrpSpPr>
          <p:nvPr/>
        </p:nvGrpSpPr>
        <p:grpSpPr bwMode="auto">
          <a:xfrm>
            <a:off x="2771775" y="3219450"/>
            <a:ext cx="431800" cy="431800"/>
            <a:chOff x="0" y="0"/>
            <a:chExt cx="431800" cy="431800"/>
          </a:xfrm>
        </p:grpSpPr>
        <p:sp>
          <p:nvSpPr>
            <p:cNvPr id="9252" name="Shape 93"/>
            <p:cNvSpPr>
              <a:spLocks noChangeArrowheads="1"/>
            </p:cNvSpPr>
            <p:nvPr/>
          </p:nvSpPr>
          <p:spPr bwMode="auto">
            <a:xfrm>
              <a:off x="0" y="0"/>
              <a:ext cx="431800" cy="431800"/>
            </a:xfrm>
            <a:prstGeom prst="roundRect">
              <a:avLst>
                <a:gd name="adj" fmla="val 9449"/>
              </a:avLst>
            </a:prstGeom>
            <a:solidFill>
              <a:schemeClr val="accent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45719" tIns="45719" rIns="45719" bIns="45719" anchor="ctr"/>
            <a:lstStyle/>
            <a:p>
              <a:pPr algn="ctr" defTabSz="882650" hangingPunct="0"/>
              <a:endParaRPr lang="ru-RU" sz="1700" b="1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9253" name="Shape 94"/>
            <p:cNvSpPr>
              <a:spLocks noChangeArrowheads="1"/>
            </p:cNvSpPr>
            <p:nvPr/>
          </p:nvSpPr>
          <p:spPr bwMode="auto">
            <a:xfrm>
              <a:off x="100578" y="43179"/>
              <a:ext cx="230644" cy="345441"/>
            </a:xfrm>
            <a:prstGeom prst="rect">
              <a:avLst/>
            </a:prstGeom>
            <a:noFill/>
            <a:ln w="12700">
              <a:noFill/>
              <a:miter lim="400000"/>
              <a:headEnd/>
              <a:tailEnd/>
            </a:ln>
          </p:spPr>
          <p:txBody>
            <a:bodyPr wrap="none" lIns="45719" tIns="45719" rIns="45719" bIns="45719" anchor="ctr">
              <a:spAutoFit/>
            </a:bodyPr>
            <a:lstStyle/>
            <a:p>
              <a:pPr algn="ctr" defTabSz="882650" hangingPunct="0"/>
              <a:r>
                <a:rPr lang="ru-RU" sz="1700" b="1">
                  <a:solidFill>
                    <a:srgbClr val="FFFFFF"/>
                  </a:solidFill>
                  <a:latin typeface="Calibri" pitchFamily="34" charset="0"/>
                </a:rPr>
                <a:t>7</a:t>
              </a:r>
            </a:p>
          </p:txBody>
        </p:sp>
      </p:grpSp>
      <p:grpSp>
        <p:nvGrpSpPr>
          <p:cNvPr id="9233" name="Group 98"/>
          <p:cNvGrpSpPr>
            <a:grpSpLocks/>
          </p:cNvGrpSpPr>
          <p:nvPr/>
        </p:nvGrpSpPr>
        <p:grpSpPr bwMode="auto">
          <a:xfrm>
            <a:off x="3132138" y="3651250"/>
            <a:ext cx="431800" cy="431800"/>
            <a:chOff x="0" y="0"/>
            <a:chExt cx="431800" cy="431800"/>
          </a:xfrm>
        </p:grpSpPr>
        <p:sp>
          <p:nvSpPr>
            <p:cNvPr id="9250" name="Shape 96"/>
            <p:cNvSpPr>
              <a:spLocks noChangeArrowheads="1"/>
            </p:cNvSpPr>
            <p:nvPr/>
          </p:nvSpPr>
          <p:spPr bwMode="auto">
            <a:xfrm>
              <a:off x="0" y="0"/>
              <a:ext cx="431800" cy="431800"/>
            </a:xfrm>
            <a:prstGeom prst="roundRect">
              <a:avLst>
                <a:gd name="adj" fmla="val 9449"/>
              </a:avLst>
            </a:prstGeom>
            <a:solidFill>
              <a:schemeClr val="accent2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45719" tIns="45719" rIns="45719" bIns="45719" anchor="ctr"/>
            <a:lstStyle/>
            <a:p>
              <a:pPr algn="ctr" defTabSz="882650" hangingPunct="0"/>
              <a:endParaRPr lang="ru-RU" sz="1700" b="1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9251" name="Shape 97"/>
            <p:cNvSpPr>
              <a:spLocks noChangeArrowheads="1"/>
            </p:cNvSpPr>
            <p:nvPr/>
          </p:nvSpPr>
          <p:spPr bwMode="auto">
            <a:xfrm>
              <a:off x="100578" y="43179"/>
              <a:ext cx="230644" cy="345441"/>
            </a:xfrm>
            <a:prstGeom prst="rect">
              <a:avLst/>
            </a:prstGeom>
            <a:noFill/>
            <a:ln w="12700">
              <a:noFill/>
              <a:miter lim="400000"/>
              <a:headEnd/>
              <a:tailEnd/>
            </a:ln>
          </p:spPr>
          <p:txBody>
            <a:bodyPr wrap="none" lIns="45719" tIns="45719" rIns="45719" bIns="45719" anchor="ctr">
              <a:spAutoFit/>
            </a:bodyPr>
            <a:lstStyle/>
            <a:p>
              <a:pPr algn="ctr" defTabSz="882650" hangingPunct="0"/>
              <a:r>
                <a:rPr lang="ru-RU" sz="1700" b="1">
                  <a:solidFill>
                    <a:srgbClr val="FFFFFF"/>
                  </a:solidFill>
                  <a:latin typeface="Calibri" pitchFamily="34" charset="0"/>
                </a:rPr>
                <a:t>8</a:t>
              </a:r>
            </a:p>
          </p:txBody>
        </p:sp>
      </p:grpSp>
      <p:grpSp>
        <p:nvGrpSpPr>
          <p:cNvPr id="9234" name="Group 101"/>
          <p:cNvGrpSpPr>
            <a:grpSpLocks/>
          </p:cNvGrpSpPr>
          <p:nvPr/>
        </p:nvGrpSpPr>
        <p:grpSpPr bwMode="auto">
          <a:xfrm>
            <a:off x="3492500" y="4084638"/>
            <a:ext cx="431800" cy="431800"/>
            <a:chOff x="0" y="0"/>
            <a:chExt cx="431800" cy="431800"/>
          </a:xfrm>
        </p:grpSpPr>
        <p:sp>
          <p:nvSpPr>
            <p:cNvPr id="9248" name="Shape 99"/>
            <p:cNvSpPr>
              <a:spLocks noChangeArrowheads="1"/>
            </p:cNvSpPr>
            <p:nvPr/>
          </p:nvSpPr>
          <p:spPr bwMode="auto">
            <a:xfrm>
              <a:off x="0" y="0"/>
              <a:ext cx="431800" cy="431800"/>
            </a:xfrm>
            <a:prstGeom prst="roundRect">
              <a:avLst>
                <a:gd name="adj" fmla="val 9449"/>
              </a:avLst>
            </a:prstGeom>
            <a:solidFill>
              <a:schemeClr val="accent2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45719" tIns="45719" rIns="45719" bIns="45719" anchor="ctr"/>
            <a:lstStyle/>
            <a:p>
              <a:pPr algn="ctr" defTabSz="882650" hangingPunct="0"/>
              <a:endParaRPr lang="ru-RU" sz="1700" b="1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9249" name="Shape 100"/>
            <p:cNvSpPr>
              <a:spLocks noChangeArrowheads="1"/>
            </p:cNvSpPr>
            <p:nvPr/>
          </p:nvSpPr>
          <p:spPr bwMode="auto">
            <a:xfrm>
              <a:off x="100578" y="43179"/>
              <a:ext cx="230644" cy="345441"/>
            </a:xfrm>
            <a:prstGeom prst="rect">
              <a:avLst/>
            </a:prstGeom>
            <a:noFill/>
            <a:ln w="12700">
              <a:noFill/>
              <a:miter lim="400000"/>
              <a:headEnd/>
              <a:tailEnd/>
            </a:ln>
          </p:spPr>
          <p:txBody>
            <a:bodyPr wrap="none" lIns="45719" tIns="45719" rIns="45719" bIns="45719" anchor="ctr">
              <a:spAutoFit/>
            </a:bodyPr>
            <a:lstStyle/>
            <a:p>
              <a:pPr algn="ctr" defTabSz="882650" hangingPunct="0"/>
              <a:r>
                <a:rPr lang="ru-RU" sz="1700" b="1">
                  <a:solidFill>
                    <a:srgbClr val="FFFFFF"/>
                  </a:solidFill>
                  <a:latin typeface="Calibri" pitchFamily="34" charset="0"/>
                </a:rPr>
                <a:t>9</a:t>
              </a:r>
            </a:p>
          </p:txBody>
        </p:sp>
      </p:grpSp>
      <p:sp>
        <p:nvSpPr>
          <p:cNvPr id="9235" name="Shape 102"/>
          <p:cNvSpPr>
            <a:spLocks noChangeArrowheads="1"/>
          </p:cNvSpPr>
          <p:nvPr/>
        </p:nvSpPr>
        <p:spPr bwMode="auto">
          <a:xfrm>
            <a:off x="3203575" y="3219450"/>
            <a:ext cx="5111750" cy="45402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45719" rIns="45719">
            <a:spAutoFit/>
          </a:bodyPr>
          <a:lstStyle/>
          <a:p>
            <a:pPr defTabSz="882650" hangingPunct="0">
              <a:lnSpc>
                <a:spcPct val="85000"/>
              </a:lnSpc>
              <a:spcBef>
                <a:spcPts val="600"/>
              </a:spcBef>
            </a:pPr>
            <a:r>
              <a:rPr lang="ru-RU" sz="1100">
                <a:solidFill>
                  <a:srgbClr val="333333"/>
                </a:solidFill>
                <a:latin typeface="Calibri" pitchFamily="34" charset="0"/>
              </a:rPr>
              <a:t>Формирование конкурсной                                             20.02 - 4.05.2016</a:t>
            </a:r>
          </a:p>
          <a:p>
            <a:pPr defTabSz="882650" hangingPunct="0">
              <a:lnSpc>
                <a:spcPct val="85000"/>
              </a:lnSpc>
              <a:spcBef>
                <a:spcPts val="600"/>
              </a:spcBef>
            </a:pPr>
            <a:r>
              <a:rPr lang="ru-RU" sz="1100">
                <a:solidFill>
                  <a:srgbClr val="333333"/>
                </a:solidFill>
                <a:latin typeface="Calibri" pitchFamily="34" charset="0"/>
              </a:rPr>
              <a:t>Комиссии по приватизации и подготовка предложений (ФГИУ)</a:t>
            </a:r>
          </a:p>
        </p:txBody>
      </p:sp>
      <p:sp>
        <p:nvSpPr>
          <p:cNvPr id="9236" name="Shape 103"/>
          <p:cNvSpPr>
            <a:spLocks noChangeArrowheads="1"/>
          </p:cNvSpPr>
          <p:nvPr/>
        </p:nvSpPr>
        <p:spPr bwMode="auto">
          <a:xfrm>
            <a:off x="3563938" y="3651250"/>
            <a:ext cx="4679950" cy="45402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45719" rIns="45719">
            <a:spAutoFit/>
          </a:bodyPr>
          <a:lstStyle/>
          <a:p>
            <a:pPr defTabSz="882650" hangingPunct="0">
              <a:lnSpc>
                <a:spcPct val="85000"/>
              </a:lnSpc>
              <a:spcBef>
                <a:spcPts val="600"/>
              </a:spcBef>
            </a:pPr>
            <a:r>
              <a:rPr lang="ru-RU" sz="1100">
                <a:solidFill>
                  <a:srgbClr val="333333"/>
                </a:solidFill>
                <a:latin typeface="Calibri" pitchFamily="34" charset="0"/>
              </a:rPr>
              <a:t>Утверждение условий  продажи                                      5-6.05.2016</a:t>
            </a:r>
          </a:p>
          <a:p>
            <a:pPr defTabSz="882650" hangingPunct="0">
              <a:lnSpc>
                <a:spcPct val="85000"/>
              </a:lnSpc>
              <a:spcBef>
                <a:spcPts val="600"/>
              </a:spcBef>
            </a:pPr>
            <a:r>
              <a:rPr lang="ru-RU" sz="1100">
                <a:solidFill>
                  <a:srgbClr val="333333"/>
                </a:solidFill>
                <a:latin typeface="Calibri" pitchFamily="34" charset="0"/>
              </a:rPr>
              <a:t>и стартовой цены (КМУ)</a:t>
            </a:r>
          </a:p>
        </p:txBody>
      </p:sp>
      <p:grpSp>
        <p:nvGrpSpPr>
          <p:cNvPr id="9237" name="Group 106"/>
          <p:cNvGrpSpPr>
            <a:grpSpLocks/>
          </p:cNvGrpSpPr>
          <p:nvPr/>
        </p:nvGrpSpPr>
        <p:grpSpPr bwMode="auto">
          <a:xfrm>
            <a:off x="3851275" y="4516438"/>
            <a:ext cx="431800" cy="431800"/>
            <a:chOff x="0" y="0"/>
            <a:chExt cx="431800" cy="431800"/>
          </a:xfrm>
        </p:grpSpPr>
        <p:sp>
          <p:nvSpPr>
            <p:cNvPr id="9246" name="Shape 104"/>
            <p:cNvSpPr>
              <a:spLocks noChangeArrowheads="1"/>
            </p:cNvSpPr>
            <p:nvPr/>
          </p:nvSpPr>
          <p:spPr bwMode="auto">
            <a:xfrm>
              <a:off x="0" y="0"/>
              <a:ext cx="431800" cy="431800"/>
            </a:xfrm>
            <a:prstGeom prst="roundRect">
              <a:avLst>
                <a:gd name="adj" fmla="val 9449"/>
              </a:avLst>
            </a:prstGeom>
            <a:solidFill>
              <a:schemeClr val="accent2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45719" tIns="45719" rIns="45719" bIns="45719" anchor="ctr"/>
            <a:lstStyle/>
            <a:p>
              <a:pPr algn="ctr" defTabSz="882650" hangingPunct="0"/>
              <a:endParaRPr lang="ru-RU" sz="1700" b="1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9247" name="Shape 105"/>
            <p:cNvSpPr>
              <a:spLocks noChangeArrowheads="1"/>
            </p:cNvSpPr>
            <p:nvPr/>
          </p:nvSpPr>
          <p:spPr bwMode="auto">
            <a:xfrm>
              <a:off x="37326" y="43179"/>
              <a:ext cx="357148" cy="345441"/>
            </a:xfrm>
            <a:prstGeom prst="rect">
              <a:avLst/>
            </a:prstGeom>
            <a:noFill/>
            <a:ln w="12700">
              <a:noFill/>
              <a:miter lim="400000"/>
              <a:headEnd/>
              <a:tailEnd/>
            </a:ln>
          </p:spPr>
          <p:txBody>
            <a:bodyPr wrap="none" lIns="45719" tIns="45719" rIns="45719" bIns="45719" anchor="ctr">
              <a:spAutoFit/>
            </a:bodyPr>
            <a:lstStyle/>
            <a:p>
              <a:pPr algn="ctr" defTabSz="882650" hangingPunct="0"/>
              <a:r>
                <a:rPr lang="ru-RU" sz="1700" b="1">
                  <a:solidFill>
                    <a:srgbClr val="FFFFFF"/>
                  </a:solidFill>
                  <a:latin typeface="Calibri" pitchFamily="34" charset="0"/>
                </a:rPr>
                <a:t>10</a:t>
              </a:r>
            </a:p>
          </p:txBody>
        </p:sp>
      </p:grpSp>
      <p:sp>
        <p:nvSpPr>
          <p:cNvPr id="9238" name="Shape 107"/>
          <p:cNvSpPr>
            <a:spLocks noChangeArrowheads="1"/>
          </p:cNvSpPr>
          <p:nvPr/>
        </p:nvSpPr>
        <p:spPr bwMode="auto">
          <a:xfrm>
            <a:off x="3924300" y="4084638"/>
            <a:ext cx="4679950" cy="45402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45719" rIns="45719">
            <a:spAutoFit/>
          </a:bodyPr>
          <a:lstStyle/>
          <a:p>
            <a:pPr defTabSz="882650" hangingPunct="0">
              <a:lnSpc>
                <a:spcPct val="85000"/>
              </a:lnSpc>
              <a:spcBef>
                <a:spcPts val="600"/>
              </a:spcBef>
            </a:pPr>
            <a:r>
              <a:rPr lang="ru-RU" sz="1100">
                <a:solidFill>
                  <a:srgbClr val="333333"/>
                </a:solidFill>
                <a:latin typeface="Calibri" pitchFamily="34" charset="0"/>
              </a:rPr>
              <a:t>Объявление продажи                                         30.05.2016</a:t>
            </a:r>
          </a:p>
          <a:p>
            <a:pPr defTabSz="882650" hangingPunct="0">
              <a:lnSpc>
                <a:spcPct val="85000"/>
              </a:lnSpc>
              <a:spcBef>
                <a:spcPts val="600"/>
              </a:spcBef>
            </a:pPr>
            <a:r>
              <a:rPr lang="ru-RU" sz="1100">
                <a:solidFill>
                  <a:srgbClr val="333333"/>
                </a:solidFill>
                <a:latin typeface="Calibri" pitchFamily="34" charset="0"/>
              </a:rPr>
              <a:t>в “Ведомостях приватизации” (ФГИУ)</a:t>
            </a:r>
          </a:p>
        </p:txBody>
      </p:sp>
      <p:sp>
        <p:nvSpPr>
          <p:cNvPr id="9239" name="Shape 108"/>
          <p:cNvSpPr>
            <a:spLocks noChangeArrowheads="1"/>
          </p:cNvSpPr>
          <p:nvPr/>
        </p:nvSpPr>
        <p:spPr bwMode="auto">
          <a:xfrm>
            <a:off x="4356100" y="4587875"/>
            <a:ext cx="4079875" cy="23495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45719" rIns="45719">
            <a:spAutoFit/>
          </a:bodyPr>
          <a:lstStyle/>
          <a:p>
            <a:pPr defTabSz="882650" hangingPunct="0">
              <a:lnSpc>
                <a:spcPct val="85000"/>
              </a:lnSpc>
              <a:spcBef>
                <a:spcPts val="600"/>
              </a:spcBef>
            </a:pPr>
            <a:r>
              <a:rPr lang="ru-RU" sz="1100">
                <a:solidFill>
                  <a:srgbClr val="333333"/>
                </a:solidFill>
                <a:latin typeface="Calibri" pitchFamily="34" charset="0"/>
              </a:rPr>
              <a:t>Аукцион                                                     Июнь 2016 року</a:t>
            </a:r>
          </a:p>
        </p:txBody>
      </p:sp>
      <p:sp>
        <p:nvSpPr>
          <p:cNvPr id="9240" name="Shape 109"/>
          <p:cNvSpPr>
            <a:spLocks noChangeArrowheads="1"/>
          </p:cNvSpPr>
          <p:nvPr/>
        </p:nvSpPr>
        <p:spPr bwMode="auto">
          <a:xfrm>
            <a:off x="5508625" y="627063"/>
            <a:ext cx="215900" cy="215900"/>
          </a:xfrm>
          <a:prstGeom prst="roundRect">
            <a:avLst>
              <a:gd name="adj" fmla="val 9449"/>
            </a:avLst>
          </a:prstGeom>
          <a:solidFill>
            <a:srgbClr val="00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45719" rIns="45719" anchor="ctr"/>
          <a:lstStyle/>
          <a:p>
            <a:pPr algn="ctr" defTabSz="882650" hangingPunct="0"/>
            <a:endParaRPr lang="ru-RU" sz="1700" b="1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9241" name="Shape 110"/>
          <p:cNvSpPr>
            <a:spLocks noChangeArrowheads="1"/>
          </p:cNvSpPr>
          <p:nvPr/>
        </p:nvSpPr>
        <p:spPr bwMode="auto">
          <a:xfrm>
            <a:off x="5651500" y="842963"/>
            <a:ext cx="215900" cy="215900"/>
          </a:xfrm>
          <a:prstGeom prst="roundRect">
            <a:avLst>
              <a:gd name="adj" fmla="val 9449"/>
            </a:avLst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45719" rIns="45719" anchor="ctr"/>
          <a:lstStyle/>
          <a:p>
            <a:pPr algn="ctr" defTabSz="882650" hangingPunct="0"/>
            <a:endParaRPr lang="ru-RU" sz="1700" b="1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9242" name="Shape 111"/>
          <p:cNvSpPr>
            <a:spLocks noChangeArrowheads="1"/>
          </p:cNvSpPr>
          <p:nvPr/>
        </p:nvSpPr>
        <p:spPr bwMode="auto">
          <a:xfrm>
            <a:off x="5795963" y="1058863"/>
            <a:ext cx="215900" cy="215900"/>
          </a:xfrm>
          <a:prstGeom prst="roundRect">
            <a:avLst>
              <a:gd name="adj" fmla="val 9449"/>
            </a:avLst>
          </a:prstGeom>
          <a:solidFill>
            <a:schemeClr val="accent2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45719" rIns="45719" anchor="ctr"/>
          <a:lstStyle/>
          <a:p>
            <a:pPr algn="ctr" defTabSz="882650" hangingPunct="0"/>
            <a:endParaRPr lang="ru-RU" sz="1700" b="1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9243" name="Shape 112"/>
          <p:cNvSpPr>
            <a:spLocks noChangeArrowheads="1"/>
          </p:cNvSpPr>
          <p:nvPr/>
        </p:nvSpPr>
        <p:spPr bwMode="auto">
          <a:xfrm>
            <a:off x="5724525" y="620713"/>
            <a:ext cx="1943100" cy="22225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45719" rIns="45719">
            <a:spAutoFit/>
          </a:bodyPr>
          <a:lstStyle/>
          <a:p>
            <a:pPr defTabSz="882650" hangingPunct="0">
              <a:lnSpc>
                <a:spcPct val="85000"/>
              </a:lnSpc>
              <a:spcBef>
                <a:spcPts val="600"/>
              </a:spcBef>
            </a:pPr>
            <a:r>
              <a:rPr lang="ru-RU" sz="1000" i="1">
                <a:solidFill>
                  <a:srgbClr val="333333"/>
                </a:solidFill>
                <a:latin typeface="Calibri" pitchFamily="34" charset="0"/>
              </a:rPr>
              <a:t>- Завершенные этапы</a:t>
            </a:r>
          </a:p>
        </p:txBody>
      </p:sp>
      <p:sp>
        <p:nvSpPr>
          <p:cNvPr id="9244" name="Shape 113"/>
          <p:cNvSpPr>
            <a:spLocks noChangeArrowheads="1"/>
          </p:cNvSpPr>
          <p:nvPr/>
        </p:nvSpPr>
        <p:spPr bwMode="auto">
          <a:xfrm>
            <a:off x="5868988" y="842963"/>
            <a:ext cx="1943100" cy="22225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45719" rIns="45719">
            <a:spAutoFit/>
          </a:bodyPr>
          <a:lstStyle/>
          <a:p>
            <a:pPr defTabSz="882650" hangingPunct="0">
              <a:lnSpc>
                <a:spcPct val="85000"/>
              </a:lnSpc>
              <a:spcBef>
                <a:spcPts val="600"/>
              </a:spcBef>
            </a:pPr>
            <a:r>
              <a:rPr lang="ru-RU" sz="1000" i="1">
                <a:solidFill>
                  <a:srgbClr val="333333"/>
                </a:solidFill>
                <a:latin typeface="Calibri" pitchFamily="34" charset="0"/>
              </a:rPr>
              <a:t>- Этапы продолжаются</a:t>
            </a:r>
          </a:p>
        </p:txBody>
      </p:sp>
      <p:sp>
        <p:nvSpPr>
          <p:cNvPr id="9245" name="Shape 114"/>
          <p:cNvSpPr>
            <a:spLocks noChangeArrowheads="1"/>
          </p:cNvSpPr>
          <p:nvPr/>
        </p:nvSpPr>
        <p:spPr bwMode="auto">
          <a:xfrm>
            <a:off x="6013450" y="1054100"/>
            <a:ext cx="1943100" cy="22225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45719" rIns="45719">
            <a:spAutoFit/>
          </a:bodyPr>
          <a:lstStyle/>
          <a:p>
            <a:pPr defTabSz="882650" hangingPunct="0">
              <a:lnSpc>
                <a:spcPct val="85000"/>
              </a:lnSpc>
              <a:spcBef>
                <a:spcPts val="600"/>
              </a:spcBef>
            </a:pPr>
            <a:r>
              <a:rPr lang="ru-RU" sz="1000" i="1">
                <a:solidFill>
                  <a:srgbClr val="333333"/>
                </a:solidFill>
                <a:latin typeface="Calibri" pitchFamily="34" charset="0"/>
              </a:rPr>
              <a:t>- Этапы не начались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1_SOE Reload_Preso template">
  <a:themeElements>
    <a:clrScheme name="1_SOE Reload_Preso templa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1_SOE Reload_Preso templat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SOE Reload_Preso templa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1_SOE Reload_Preso template">
  <a:themeElements>
    <a:clrScheme name="1_SOE Reload_Preso templa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1_SOE Reload_Preso templat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SOE Reload_Preso templa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116</Words>
  <Application>Microsoft Office PowerPoint</Application>
  <PresentationFormat>Экран (16:9)</PresentationFormat>
  <Paragraphs>29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1_SOE Reload_Preso template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kvv</cp:lastModifiedBy>
  <cp:revision>2</cp:revision>
  <dcterms:modified xsi:type="dcterms:W3CDTF">2016-03-22T10:59:18Z</dcterms:modified>
</cp:coreProperties>
</file>