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388DA"/>
    <a:srgbClr val="009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9" autoAdjust="0"/>
    <p:restoredTop sz="94660" autoAdjust="0"/>
  </p:normalViewPr>
  <p:slideViewPr>
    <p:cSldViewPr snapToGrid="0">
      <p:cViewPr varScale="1">
        <p:scale>
          <a:sx n="87" d="100"/>
          <a:sy n="87" d="100"/>
        </p:scale>
        <p:origin x="3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907C32A-60F5-457B-BF7E-66E6EDB575D5}" type="datetimeFigureOut">
              <a:rPr lang="ru-RU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EF8D22-6D1C-469C-AEB4-4CBB47A1B795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7D34A-56E8-4596-90B2-2F7A6B6E6252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92D71-81C3-4411-8628-34D6DD76E9DF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86079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63DC8-50BE-4F4A-9F56-43BA9D09C250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62033-AE28-4621-B949-DC2D5052D894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01249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31416-D2F6-4DA5-B6BB-267F224755F7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C8802-38D7-463F-9E0B-C01F687C0346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83808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F1227-1386-46A5-8844-CA58C37D82F4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CE28F-C77E-4F75-BD88-6ABF26E97AF8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96611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F3E9-2D45-418A-946E-F78DB82B358B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C3E48-0126-424C-A448-DF018AB27C67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92365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38065-949F-496C-8915-2AF8EC24D386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8CAA4-921B-486C-9048-FF5B4B15E5F1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03465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53FA-0FD9-4CF0-A8DA-DB23F057B861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8DDB9-05F3-4FB2-8F71-508C48F79C4C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8734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FA4B5-DEE3-498E-9012-B8E25AD9C59B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835AC-E197-4DCE-A0EE-7E989580B1BD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94415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D2597-1AF6-4CB5-907A-F92E92E939C8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B0D62-41F0-46BC-B8F8-C51C7591C307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3806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573DF-661A-49FD-A099-0D094BF63D71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9312C-1634-4D56-A32F-0870AE1B1F0D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8708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CDE82-0C36-414E-A284-7D553980E345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829A1-C4BE-4F01-B386-A07B368FE35A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81910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LID8192" smtClean="0"/>
              <a:t>Образец заголовка</a:t>
            </a:r>
            <a:endParaRPr lang="uk-UA" altLang="LID8192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LID8192" smtClean="0"/>
              <a:t>Образец текста</a:t>
            </a:r>
          </a:p>
          <a:p>
            <a:pPr lvl="1"/>
            <a:r>
              <a:rPr lang="ru-RU" altLang="LID8192" smtClean="0"/>
              <a:t>Второй уровень</a:t>
            </a:r>
          </a:p>
          <a:p>
            <a:pPr lvl="2"/>
            <a:r>
              <a:rPr lang="ru-RU" altLang="LID8192" smtClean="0"/>
              <a:t>Третий уровень</a:t>
            </a:r>
          </a:p>
          <a:p>
            <a:pPr lvl="3"/>
            <a:r>
              <a:rPr lang="ru-RU" altLang="LID8192" smtClean="0"/>
              <a:t>Четвертый уровень</a:t>
            </a:r>
          </a:p>
          <a:p>
            <a:pPr lvl="4"/>
            <a:r>
              <a:rPr lang="ru-RU" altLang="LID8192" smtClean="0"/>
              <a:t>Пятый уровень</a:t>
            </a:r>
            <a:endParaRPr lang="uk-UA" altLang="LID8192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AC91A0-C91B-48D9-813B-A79D17D4AB77}" type="datetimeFigureOut">
              <a:rPr lang="uk-UA"/>
              <a:pPr>
                <a:defRPr/>
              </a:pPr>
              <a:t>12.07.2024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6D2119E-E57C-489B-90A3-8FF2B04CE439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2047875" cy="6918325"/>
          </a:xfrm>
          <a:prstGeom prst="rect">
            <a:avLst/>
          </a:prstGeom>
          <a:solidFill>
            <a:srgbClr val="2388DA"/>
          </a:solidFill>
          <a:ln>
            <a:solidFill>
              <a:srgbClr val="2388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black"/>
              </a:solidFill>
              <a:latin typeface="Century Gothic" panose="020B0502020202020204"/>
            </a:endParaRPr>
          </a:p>
        </p:txBody>
      </p:sp>
      <p:pic>
        <p:nvPicPr>
          <p:cNvPr id="2051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207963"/>
            <a:ext cx="18002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16"/>
          <p:cNvSpPr txBox="1">
            <a:spLocks noChangeArrowheads="1"/>
          </p:cNvSpPr>
          <p:nvPr/>
        </p:nvSpPr>
        <p:spPr bwMode="auto">
          <a:xfrm>
            <a:off x="123825" y="5995988"/>
            <a:ext cx="192405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sz="1050" b="1" dirty="0" smtClean="0">
                <a:solidFill>
                  <a:srgbClr val="FFFFFF"/>
                </a:solidFill>
                <a:latin typeface="Century Gothic" pitchFamily="34" charset="0"/>
              </a:rPr>
              <a:t>Місцезнаходження:</a:t>
            </a:r>
            <a:endParaRPr lang="uk-UA" sz="1050" b="1" dirty="0">
              <a:solidFill>
                <a:srgbClr val="FFFFFF"/>
              </a:solidFill>
              <a:latin typeface="Century Gothic" pitchFamily="34" charset="0"/>
            </a:endParaRPr>
          </a:p>
          <a:p>
            <a:pPr>
              <a:defRPr/>
            </a:pPr>
            <a:r>
              <a:rPr lang="ru-RU" sz="1050" b="1" dirty="0">
                <a:solidFill>
                  <a:srgbClr val="FFFFFF"/>
                </a:solidFill>
                <a:latin typeface="Century Gothic" pitchFamily="34" charset="0"/>
              </a:rPr>
              <a:t>49005</a:t>
            </a:r>
            <a:r>
              <a:rPr lang="uk-UA" sz="1050" b="1" dirty="0">
                <a:solidFill>
                  <a:srgbClr val="FFFFFF"/>
                </a:solidFill>
                <a:latin typeface="Century Gothic" pitchFamily="34" charset="0"/>
              </a:rPr>
              <a:t>, Дніпропетровська область, м. Дніпро,                    вул. </a:t>
            </a:r>
            <a:r>
              <a:rPr lang="uk-UA" sz="1050" b="1" dirty="0" err="1">
                <a:solidFill>
                  <a:srgbClr val="FFFFFF"/>
                </a:solidFill>
                <a:latin typeface="Century Gothic" pitchFamily="34" charset="0"/>
              </a:rPr>
              <a:t>Писаржевського</a:t>
            </a:r>
            <a:r>
              <a:rPr lang="uk-UA" sz="1050" b="1" dirty="0">
                <a:solidFill>
                  <a:srgbClr val="FFFFFF"/>
                </a:solidFill>
                <a:latin typeface="Century Gothic" pitchFamily="34" charset="0"/>
              </a:rPr>
              <a:t>,                1-А.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73288" y="207963"/>
            <a:ext cx="4625975" cy="3087687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23" name="Прямоугольник 22"/>
          <p:cNvSpPr/>
          <p:nvPr/>
        </p:nvSpPr>
        <p:spPr>
          <a:xfrm>
            <a:off x="6889750" y="3489325"/>
            <a:ext cx="5064125" cy="3143250"/>
          </a:xfrm>
          <a:prstGeom prst="rect">
            <a:avLst/>
          </a:prstGeom>
          <a:noFill/>
          <a:ln w="38100">
            <a:solidFill>
              <a:srgbClr val="2388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8240713" y="207963"/>
            <a:ext cx="3713162" cy="3100387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60000" algn="just">
              <a:defRPr/>
            </a:pP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ТОВАРИСТВО </a:t>
            </a:r>
            <a:r>
              <a:rPr lang="uk-UA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ОБМЕЖЕНОЮ ВІДПОВІДАЛЬНІСТЮ «ФІРМА «А-ФАКТОР ПЛЮС» придбало єдиний майновий комплекс державного підприємства у 2021 році.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>
              <a:defRPr/>
            </a:pPr>
            <a:r>
              <a:rPr lang="uk-UA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Покупець зберіг профіль основної діяльності державного підприємства, створивши на його основі нову юридичну особу Товариство з обмеженою відповідальністю «Міжрегіональний науково-інженерний центр з сертифікації систем якості, труб, балонів та іншої металопродукції «</a:t>
            </a:r>
            <a:r>
              <a:rPr lang="uk-UA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ВНІТІ</a:t>
            </a:r>
            <a:r>
              <a:rPr lang="uk-UA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-ТЕСТ</a:t>
            </a: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uk-UA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73288" y="3503613"/>
            <a:ext cx="3740150" cy="3167062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360000" algn="just">
              <a:defRPr/>
            </a:pPr>
            <a:r>
              <a:rPr lang="uk-UA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теперішній час клієнтами новоутвореного товариства у сфері сертифікації продукції є практично усі трубні підприємства Об'єднання «</a:t>
            </a:r>
            <a:r>
              <a:rPr lang="uk-UA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Укртрубопром</a:t>
            </a:r>
            <a:r>
              <a:rPr lang="uk-UA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що виготовляють 85-89% труб з усього обсягу виробництва в Україні.  Сертифікація продукції підвищує конкуренцію труб, значна частина яких постачається на експорт.  В рамках виконання договірних зобов’язань товариству вдалося зберегти значну кількість висококваліфікованих фахівців.</a:t>
            </a:r>
          </a:p>
          <a:p>
            <a:pPr indent="360000" algn="just">
              <a:defRPr/>
            </a:pPr>
            <a:r>
              <a:rPr lang="uk-UA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Зазначене дало нагоду товариству за два роки роботи у новому статусі підвищити кількість замовників послуг на 20% та чистий дохід від реалізації продукції на 22%.</a:t>
            </a:r>
            <a:endParaRPr lang="uk-UA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7" name="Рисунок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3509963"/>
            <a:ext cx="725487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588" y="207963"/>
            <a:ext cx="1295400" cy="31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0" y="2735263"/>
            <a:ext cx="2047875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Єдиний майновий комплекс державного підприємства «Міжрегіональний науково-інженерний центр з сертифікації систем якості, труб, балонів та іншої металопродукції «ВНІТІ-ТЕСТ»</a:t>
            </a:r>
            <a:endParaRPr lang="uk-UA" sz="1600" b="1" dirty="0">
              <a:solidFill>
                <a:schemeClr val="bg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825" y="1555750"/>
            <a:ext cx="1800225" cy="676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1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Ціна продажу:</a:t>
            </a:r>
            <a:r>
              <a:rPr lang="uk-UA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5,4 млн. грн.</a:t>
            </a:r>
            <a:endParaRPr lang="" sz="2000" b="1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1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381" y="240195"/>
            <a:ext cx="4529788" cy="303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2301" y="3509963"/>
            <a:ext cx="2425544" cy="312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375" y="3509963"/>
            <a:ext cx="2515438" cy="312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189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ЗВАГОЛЬСЬКИЙ Сергій Григорович</dc:creator>
  <cp:lastModifiedBy>БІЛЕНКО Юлія Олександрівна</cp:lastModifiedBy>
  <cp:revision>76</cp:revision>
  <cp:lastPrinted>2024-04-03T12:10:48Z</cp:lastPrinted>
  <dcterms:created xsi:type="dcterms:W3CDTF">2023-11-07T06:50:25Z</dcterms:created>
  <dcterms:modified xsi:type="dcterms:W3CDTF">2024-07-12T08:32:58Z</dcterms:modified>
</cp:coreProperties>
</file>